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sm.presentations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660" r:id="rId5"/>
  </p:sldMasterIdLst>
  <p:notesMasterIdLst>
    <p:notesMasterId r:id="rId6"/>
  </p:notesMasterIdLst>
  <p:sldIdLst>
    <p:sldId id="25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4" r:id="rId19"/>
    <p:sldId id="270" r:id="rId20"/>
    <p:sldId id="271" r:id="rId21"/>
  </p:sldIdLst>
  <p:hf sldNum="0" hdr="0" ftr="0" dt="0">
    <p:prHF dtFmt="0"/>
  </p:hf>
  <p:sldSz cx="9144000" cy="6858000"/>
  <p:notesSz cx="6858000" cy="12192000"/>
  <p:defaultTextStyle>
    <a:lvl1pPr marL="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1pPr>
    <a:lvl2pPr marL="4572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2pPr>
    <a:lvl3pPr marL="9144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3pPr>
    <a:lvl4pPr marL="13716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4pPr>
    <a:lvl5pPr marL="18288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5pPr>
    <a:lvl6pPr marL="22860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6pPr>
    <a:lvl7pPr marL="27432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7pPr>
    <a:lvl8pPr marL="32004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8pPr>
    <a:lvl9pPr marL="36576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r:smAppRevision xmlns:pr="smNativeData" xmlns="smNativeData" dt="1777670470" val="1234" rev64="64" revOS="1"/>
  <pr:smFileRevision xmlns:pr="smNativeData" xmlns="smNativeData" dt="1777670470" val="101"/>
  <p:showPr showNarration="1">
    <p:penClr>
      <a:srgbClr val="0000FF"/>
    </p:penClr>
  </p:showPr>
  <p:extLst>
    <p:ext uri="smNativeData">
      <pr:guideOptions xmlns:pr="smNativeData" xmlns="smNativeData" dt="1777670470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89" d="100"/>
          <a:sy n="89" d="100"/>
        </p:scale>
        <p:origin x="1389" y="210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33" d="100"/>
        <a:sy n="33" d="100"/>
      </p:scale>
      <p:origin x="0" y="0"/>
    </p:cViewPr>
  </p:sorterViewPr>
  <p:notesViewPr>
    <p:cSldViewPr snapToObjects="1" showGuides="1">
      <p:cViewPr>
        <p:scale>
          <a:sx n="89" d="100"/>
          <a:sy n="89" d="100"/>
        </p:scale>
        <p:origin x="1389" y="210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wAMAABAAAAAmAAAACAAAAP//////////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AAAAAAwKgAAwAMAABAAAAAmAAAACAAAAP//////////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3886200" y="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6808BD9A-D485-5D4B-CBB0-221EF3FE3D77}" type="datetime1">
              <a:t/>
            </a:fld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w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//////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H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//////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EBHAABIEgAAAEsAABAAAAAmAAAACAAAAP//////////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0" y="1158240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7AW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EBHAAAwKgAAAEsAABAAAAAmAAAACAAAAP//////////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3886200" y="1158240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301348EA-A4DD-46BE-93AB-52EB06E5650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>
    <p:prHF dtFmt="0"/>
  </p:hf>
  <p:notesStyle>
    <a:lvl1pPr marL="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themeOverride" Target="../theme/themeOverr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Relationship Id="rId3" Type="http://schemas.openxmlformats.org/officeDocument/2006/relationships/themeOverride" Target="../theme/themeOverride10.xml"/></Relationships>
</file>

<file path=ppt/notesSlides/_rels/notesSlide1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Relationship Id="rId3" Type="http://schemas.openxmlformats.org/officeDocument/2006/relationships/themeOverride" Target="../theme/themeOverride11.xml"/></Relationships>
</file>

<file path=ppt/notesSlides/_rels/notesSlide1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Relationship Id="rId3" Type="http://schemas.openxmlformats.org/officeDocument/2006/relationships/themeOverride" Target="../theme/themeOverride12.xml"/></Relationships>
</file>

<file path=ppt/notesSlides/_rels/notesSlide1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Relationship Id="rId3" Type="http://schemas.openxmlformats.org/officeDocument/2006/relationships/themeOverride" Target="../theme/themeOverride13.xml"/></Relationships>
</file>

<file path=ppt/notesSlides/_rels/notesSlide1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Relationship Id="rId3" Type="http://schemas.openxmlformats.org/officeDocument/2006/relationships/themeOverride" Target="../theme/themeOverride14.xml"/></Relationships>
</file>

<file path=ppt/notesSlides/_rels/notesSlide1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Relationship Id="rId3" Type="http://schemas.openxmlformats.org/officeDocument/2006/relationships/themeOverride" Target="../theme/themeOverride15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themeOverride" Target="../theme/themeOverr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Relationship Id="rId3" Type="http://schemas.openxmlformats.org/officeDocument/2006/relationships/themeOverride" Target="../theme/themeOverride3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themeOverride" Target="../theme/themeOverride4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Relationship Id="rId3" Type="http://schemas.openxmlformats.org/officeDocument/2006/relationships/themeOverride" Target="../theme/themeOverride5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Relationship Id="rId3" Type="http://schemas.openxmlformats.org/officeDocument/2006/relationships/themeOverride" Target="../theme/themeOverride6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themeOverride" Target="../theme/themeOverride7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Relationship Id="rId3" Type="http://schemas.openxmlformats.org/officeDocument/2006/relationships/themeOverride" Target="../theme/themeOverride8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Relationship Id="rId3" Type="http://schemas.openxmlformats.org/officeDocument/2006/relationships/themeOverride" Target="../theme/themeOverride9.xml"/></Relationships>
</file>

<file path=ppt/notesSlides/notesSlide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Dk/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UGBAQ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D2F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HDrmQ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c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AQAABoNAAAINAAAJhYAAAAAAAAmAAAACAAAAAGAAAAAAAAAMAAAABQAAAAAAAAAAAD//wAAAQAAAP//AAABAA=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cAgAAOgXAADQLwAAsCIAAAAAAAAmAAAACAAAAAG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p:prBullet>
                <a:buNone/>
              </p:prBullet>
            </a:lvl1pPr>
            <a:lvl2pPr marL="457200" indent="0" algn="ctr">
              <a:buNone/>
              <p:prBullet>
                <a:buNone/>
              </p:prBullet>
            </a:lvl2pPr>
            <a:lvl3pPr marL="914400" indent="0" algn="ctr">
              <a:buNone/>
              <p:prBullet>
                <a:buNone/>
              </p:prBullet>
            </a:lvl3pPr>
            <a:lvl4pPr marL="1371600" indent="0" algn="ctr">
              <a:buNone/>
              <p:prBullet>
                <a:buNone/>
              </p:prBullet>
            </a:lvl4pPr>
            <a:lvl5pPr marL="1828800" indent="0" algn="ctr">
              <a:buNone/>
              <p:prBullet>
                <a:buNone/>
              </p:prBullet>
            </a:lvl5pPr>
            <a:lvl6pPr marL="2286000" indent="0" algn="ctr">
              <a:buNone/>
              <p:prBullet>
                <a:buNone/>
              </p:prBullet>
            </a:lvl6pPr>
            <a:lvl7pPr marL="2743200" indent="0" algn="ctr">
              <a:buNone/>
              <p:prBullet>
                <a:buNone/>
              </p:prBullet>
            </a:lvl7pPr>
            <a:lvl8pPr marL="3200400" indent="0" algn="ctr">
              <a:buNone/>
              <p:prBullet>
                <a:buNone/>
              </p:prBullet>
            </a:lvl8pPr>
            <a:lvl9pPr marL="3657600" indent="0" algn="ctr">
              <a:buNone/>
              <p:prBullet>
                <a:buNone/>
              </p:prBullet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2016860-2EAF-549E-E1B9-D8CB26F7178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06D09777-39EB-8561-A568-CF34D926539A}" type="footer">
              <a:t/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CvVz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7A671D13-5D97-32EB-D9DF-ABBE53912FFE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R3AU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1DDAF99B-D5F0-8F0F-BE62-235AB72C4876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6118A59C-D28C-4D53-C2A0-2406EBEE3471}" type="footer">
              <a:t/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40A0BD77-39AD-F54B-E318-CF1EF356159A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yCgAALABAABwNQAAsCUAABAAAAAmAAAACAAAAIMAAAAAAAAAMAAAABQAAAAAAAAAAAD//wAAAQAAAP//AAABAA=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SXAU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DYJw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HI0Ly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07C5CC0E-40EA-903A-A47D-B66F823352E3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x5PS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302799A8-E6DD-726F-939F-103AD7D16545}" type="footer">
              <a:t/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D48YTo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177BABC6-88FA-2E5D-B4C3-7E08E58D422B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TjA0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EAAAAAAAAAMAAAABQAAAAAAAAAAAD//wAAAQAAAP//AAABAA=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BAGNT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257387B4-FAC8-2671-86CB-0C24C985705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CDMT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7BD389FB-B596-867F-D86B-432AC7252E16}" type="footer">
              <a:t/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0BE91ECF-81E6-BCE8-A851-77BD501F5E22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cgQAABwbAABCNAAAfSM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  <a:lvl2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2pPr>
            <a:lvl3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3pPr>
            <a:lvl4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4pPr>
            <a:lvl5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5pPr>
            <a:lvl6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6pPr>
            <a:lvl7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7pPr>
            <a:lvl8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8pPr>
            <a:lvl9pPr marL="0" indent="0" algn="l">
              <a:buNone/>
              <p:prBullet>
                <a:buNone/>
              </p:prBullet>
              <a:defRPr cap="none">
                <a:solidFill>
                  <a:srgbClr val="000000"/>
                </a:solidFill>
              </a:defRPr>
            </a:lvl9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RnDE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cgQAAOERAABCNAAAHBs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000" cap="none"/>
            </a:lvl1pPr>
            <a:lvl2pPr marL="457200" indent="0">
              <a:buNone/>
              <p:prBullet>
                <a:buNone/>
              </p:prBullet>
              <a:defRPr sz="1800" cap="none"/>
            </a:lvl2pPr>
            <a:lvl3pPr marL="914400" indent="0">
              <a:buNone/>
              <p:prBullet>
                <a:buNone/>
              </p:prBullet>
              <a:defRPr sz="1600" cap="none"/>
            </a:lvl3pPr>
            <a:lvl4pPr marL="1371600" indent="0">
              <a:buNone/>
              <p:prBullet>
                <a:buNone/>
              </p:prBullet>
              <a:defRPr sz="1400" cap="none"/>
            </a:lvl4pPr>
            <a:lvl5pPr marL="1828800" indent="0">
              <a:buNone/>
              <p:prBullet>
                <a:buNone/>
              </p:prBullet>
              <a:defRPr sz="1400" cap="none"/>
            </a:lvl5pPr>
            <a:lvl6pPr marL="2286000" indent="0">
              <a:buNone/>
              <p:prBullet>
                <a:buNone/>
              </p:prBullet>
              <a:defRPr sz="1400" cap="none"/>
            </a:lvl6pPr>
            <a:lvl7pPr marL="2743200" indent="0">
              <a:buNone/>
              <p:prBullet>
                <a:buNone/>
              </p:prBullet>
              <a:defRPr sz="1400" cap="none"/>
            </a:lvl7pPr>
            <a:lvl8pPr marL="3200400" indent="0">
              <a:buNone/>
              <p:prBullet>
                <a:buNone/>
              </p:prBullet>
              <a:defRPr sz="1400" cap="none"/>
            </a:lvl8pPr>
            <a:lvl9pPr marL="3657600" indent="0">
              <a:buNone/>
              <p:prBullet>
                <a:buNone/>
              </p:prBullet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OCmfy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6648A0DE-908B-1D56-C5F0-6603EEBE3333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DKFT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5332FF54-1ABE-6709-F08A-EC5CB1C406B9}" type="footer">
              <a:t/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478FD883-CDAA-DA2E-E437-3B7B9679126E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CoGwAAsCUAABAAAAAmAAAACAAAAAGAAAAAAAAAMAAAABQAAAAAAAAAAAD//wAAAQAAAP//AAABAA=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TbBE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mBwAANgJAABwNQAAsCUAAAAAAAAmAAAACAAAAAGAAAAAAAAAMAAAABQAAAAAAAAAAAD//wAAAQAAAP//AAABAA=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73B69A1B-559E-E36C-D00E-A339D44026F6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DCPD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56FCB01D-53BB-A946-F544-A513FE0A03F0}" type="footer">
              <a:t/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DgYD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55867189-C7B8-D387-F63E-31D23F700064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TDEE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HEJAACqGwAAYQ0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 cap="none"/>
            </a:lvl1pPr>
            <a:lvl2pPr marL="457200" indent="0">
              <a:buNone/>
              <p:prBullet>
                <a:buNone/>
              </p:prBullet>
              <a:defRPr sz="2000" b="1" cap="none"/>
            </a:lvl2pPr>
            <a:lvl3pPr marL="914400" indent="0">
              <a:buNone/>
              <p:prBullet>
                <a:buNone/>
              </p:prBullet>
              <a:defRPr sz="1800" b="1" cap="none"/>
            </a:lvl3pPr>
            <a:lvl4pPr marL="1371600" indent="0">
              <a:buNone/>
              <p:prBullet>
                <a:buNone/>
              </p:prBullet>
              <a:defRPr sz="1600" b="1" cap="none"/>
            </a:lvl4pPr>
            <a:lvl5pPr marL="1828800" indent="0">
              <a:buNone/>
              <p:prBullet>
                <a:buNone/>
              </p:prBullet>
              <a:defRPr sz="1600" b="1" cap="none"/>
            </a:lvl5pPr>
            <a:lvl6pPr marL="2286000" indent="0">
              <a:buNone/>
              <p:prBullet>
                <a:buNone/>
              </p:prBullet>
              <a:defRPr sz="1600" b="1" cap="none"/>
            </a:lvl6pPr>
            <a:lvl7pPr marL="2743200" indent="0">
              <a:buNone/>
              <p:prBullet>
                <a:buNone/>
              </p:prBullet>
              <a:defRPr sz="1600" b="1" cap="none"/>
            </a:lvl7pPr>
            <a:lvl8pPr marL="3200400" indent="0">
              <a:buNone/>
              <p:prBullet>
                <a:buNone/>
              </p:prBullet>
              <a:defRPr sz="1600" b="1" cap="none"/>
            </a:lvl8pPr>
            <a:lvl9pPr marL="3657600" indent="0">
              <a:buNone/>
              <p:prBullet>
                <a:buNone/>
              </p:prBullet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GENAACqGwAAsCUAAAAAAAAmAAAACAAAAAGAAAAAAAAAMAAAABQAAAAAAAAAAAD//wAAAQAAAP//AAABAA=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lhwAAHEJAABwNQAAYQ0AAAAAAAAmAAAACAAAAIGAAAAAAAAAMAAAABQAAAAAAAAAAAD//wAAAQAAAP//AAABAA=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 cap="none"/>
            </a:lvl1pPr>
            <a:lvl2pPr marL="457200" indent="0">
              <a:buNone/>
              <p:prBullet>
                <a:buNone/>
              </p:prBullet>
              <a:defRPr sz="2000" b="1" cap="none"/>
            </a:lvl2pPr>
            <a:lvl3pPr marL="914400" indent="0">
              <a:buNone/>
              <p:prBullet>
                <a:buNone/>
              </p:prBullet>
              <a:defRPr sz="1800" b="1" cap="none"/>
            </a:lvl3pPr>
            <a:lvl4pPr marL="1371600" indent="0">
              <a:buNone/>
              <p:prBullet>
                <a:buNone/>
              </p:prBullet>
              <a:defRPr sz="1600" b="1" cap="none"/>
            </a:lvl4pPr>
            <a:lvl5pPr marL="1828800" indent="0">
              <a:buNone/>
              <p:prBullet>
                <a:buNone/>
              </p:prBullet>
              <a:defRPr sz="1600" b="1" cap="none"/>
            </a:lvl5pPr>
            <a:lvl6pPr marL="2286000" indent="0">
              <a:buNone/>
              <p:prBullet>
                <a:buNone/>
              </p:prBullet>
              <a:defRPr sz="1600" b="1" cap="none"/>
            </a:lvl6pPr>
            <a:lvl7pPr marL="2743200" indent="0">
              <a:buNone/>
              <p:prBullet>
                <a:buNone/>
              </p:prBullet>
              <a:defRPr sz="1600" b="1" cap="none"/>
            </a:lvl7pPr>
            <a:lvl8pPr marL="3200400" indent="0">
              <a:buNone/>
              <p:prBullet>
                <a:buNone/>
              </p:prBullet>
              <a:defRPr sz="1600" b="1" cap="none"/>
            </a:lvl8pPr>
            <a:lvl9pPr marL="3657600" indent="0">
              <a:buNone/>
              <p:prBullet>
                <a:buNone/>
              </p:prBullet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jWTw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lhwAAGENAABwNQAAsCUAAAAAAAAmAAAACAAAAAGAAAAAAAAAMAAAABQAAAAAAAAAAAD//wAAAQAAAP//AAABAA=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Bq6pKM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DC9D8E1-AFA0-9C2E-EE71-597B963F180C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/vM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50453A7E-30BD-10CC-F3FD-C69974B30593}" type="footer">
              <a:t/>
            </a:fld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18DB3F64-2AF5-8EC9-BB63-DC9C712D4D89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QVAU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C9B893C-72A1-CE7F-EF23-842AC76D19D1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V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6B1035C9-8786-45C3-C8A8-71967BE63E24}" type="footer">
              <a:t/>
            </a:fld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Gg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2EFB522E-60C3-AEA4-8D43-96F11C0D7BC3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53230D9-97A8-67C6-E68A-61937EC41034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RtCk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17C5790C-42FA-908F-B47D-B4DA373342E1}" type="footer">
              <a:t/>
            </a:fld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llcy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044D91BA-F4E9-1867-A7F5-0232DFBB5157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K4BAABSFQAA1Ag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  <a:lvl2pPr algn="l"/>
            <a:lvl3pPr algn="l"/>
            <a:lvl4pPr algn="l"/>
            <a:lvl5pPr algn="l"/>
            <a:lvl6pPr algn="l"/>
            <a:lvl7pPr algn="l"/>
            <a:lvl8pPr algn="l"/>
            <a:lvl9pPr algn="l"/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R5Ck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/hUAAK4BAABwNQ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FBQU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QIAABSFQAAsCUAAAAAAAAmAAAACAAAAAGAAAAAAAAAMAAAABQAAAAAAAAAAAD//wAAAQAAAP//AAABAA=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 cap="none"/>
            </a:lvl1pPr>
            <a:lvl2pPr marL="457200" indent="0">
              <a:buNone/>
              <p:prBullet>
                <a:buNone/>
              </p:prBullet>
              <a:defRPr sz="1200" cap="none"/>
            </a:lvl2pPr>
            <a:lvl3pPr marL="914400" indent="0">
              <a:buNone/>
              <p:prBullet>
                <a:buNone/>
              </p:prBullet>
              <a:defRPr sz="1000" cap="none"/>
            </a:lvl3pPr>
            <a:lvl4pPr marL="1371600" indent="0">
              <a:buNone/>
              <p:prBullet>
                <a:buNone/>
              </p:prBullet>
              <a:defRPr sz="900" cap="none"/>
            </a:lvl4pPr>
            <a:lvl5pPr marL="1828800" indent="0">
              <a:buNone/>
              <p:prBullet>
                <a:buNone/>
              </p:prBullet>
              <a:defRPr sz="900" cap="none"/>
            </a:lvl5pPr>
            <a:lvl6pPr marL="2286000" indent="0">
              <a:buNone/>
              <p:prBullet>
                <a:buNone/>
              </p:prBullet>
              <a:defRPr sz="900" cap="none"/>
            </a:lvl6pPr>
            <a:lvl7pPr marL="2743200" indent="0">
              <a:buNone/>
              <p:prBullet>
                <a:buNone/>
              </p:prBullet>
              <a:defRPr sz="900" cap="none"/>
            </a:lvl7pPr>
            <a:lvl8pPr marL="3200400" indent="0">
              <a:buNone/>
              <p:prBullet>
                <a:buNone/>
              </p:prBullet>
              <a:defRPr sz="900" cap="none"/>
            </a:lvl8pPr>
            <a:lvl9pPr marL="3657600" indent="0">
              <a:buNone/>
              <p:prBullet>
                <a:buNone/>
              </p:prBullet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JRQU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1072E628-66FD-2710-B3CA-9045A88445C5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02B5BD21-6FEF-E04B-A10D-991EF34357CC}" type="footer">
              <a:t/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670A545F-118A-5FA2-C4B2-E7F71AFC32B2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BgsAAIgdAADGLAAABCE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  <a:lvl2pPr algn="l"/>
            <a:lvl3pPr algn="l"/>
            <a:lvl4pPr algn="l"/>
            <a:lvl5pPr algn="l"/>
            <a:lvl6pPr algn="l"/>
            <a:lvl7pPr algn="l"/>
            <a:lvl8pPr algn="l"/>
            <a:lvl9pPr algn="l"/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QfA0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BgsAAMYDAADGLAAAFh0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3200" cap="none"/>
            </a:lvl1pPr>
            <a:lvl2pPr marL="457200" indent="0">
              <a:buNone/>
              <p:prBullet>
                <a:buNone/>
              </p:prBullet>
              <a:defRPr sz="2800" cap="none"/>
            </a:lvl2pPr>
            <a:lvl3pPr marL="914400" indent="0">
              <a:buNone/>
              <p:prBullet>
                <a:buNone/>
              </p:prBullet>
              <a:defRPr sz="2400" cap="none"/>
            </a:lvl3pPr>
            <a:lvl4pPr marL="1371600" indent="0">
              <a:buNone/>
              <p:prBullet>
                <a:buNone/>
              </p:prBullet>
              <a:defRPr sz="2000" cap="none"/>
            </a:lvl4pPr>
            <a:lvl5pPr marL="1828800" indent="0">
              <a:buNone/>
              <p:prBullet>
                <a:buNone/>
              </p:prBullet>
              <a:defRPr sz="2000" cap="none"/>
            </a:lvl5pPr>
            <a:lvl6pPr marL="2286000" indent="0">
              <a:buNone/>
              <p:prBullet>
                <a:buNone/>
              </p:prBullet>
              <a:defRPr sz="2000" cap="none"/>
            </a:lvl6pPr>
            <a:lvl7pPr marL="2743200" indent="0">
              <a:buNone/>
              <p:prBullet>
                <a:buNone/>
              </p:prBullet>
              <a:defRPr sz="2000" cap="none"/>
            </a:lvl7pPr>
            <a:lvl8pPr marL="3200400" indent="0">
              <a:buNone/>
              <p:prBullet>
                <a:buNone/>
              </p:prBullet>
              <a:defRPr sz="2000" cap="none"/>
            </a:lvl8pPr>
            <a:lvl9pPr marL="3657600" indent="0">
              <a:buNone/>
              <p:prBullet>
                <a:buNone/>
              </p:prBullet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BgsAAAQhAADGLAAA+CUAAAAAAAAmAAAACAAAAAGAAAAAAAAAMAAAABQAAAAAAAAAAAD//wAAAQAAAP//AAABAA=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 cap="none"/>
            </a:lvl1pPr>
            <a:lvl2pPr marL="457200" indent="0">
              <a:buNone/>
              <p:prBullet>
                <a:buNone/>
              </p:prBullet>
              <a:defRPr sz="1200" cap="none"/>
            </a:lvl2pPr>
            <a:lvl3pPr marL="914400" indent="0">
              <a:buNone/>
              <p:prBullet>
                <a:buNone/>
              </p:prBullet>
              <a:defRPr sz="1000" cap="none"/>
            </a:lvl3pPr>
            <a:lvl4pPr marL="1371600" indent="0">
              <a:buNone/>
              <p:prBullet>
                <a:buNone/>
              </p:prBullet>
              <a:defRPr sz="900" cap="none"/>
            </a:lvl4pPr>
            <a:lvl5pPr marL="1828800" indent="0">
              <a:buNone/>
              <p:prBullet>
                <a:buNone/>
              </p:prBullet>
              <a:defRPr sz="900" cap="none"/>
            </a:lvl5pPr>
            <a:lvl6pPr marL="2286000" indent="0">
              <a:buNone/>
              <p:prBullet>
                <a:buNone/>
              </p:prBullet>
              <a:defRPr sz="900" cap="none"/>
            </a:lvl6pPr>
            <a:lvl7pPr marL="2743200" indent="0">
              <a:buNone/>
              <p:prBullet>
                <a:buNone/>
              </p:prBullet>
              <a:defRPr sz="900" cap="none"/>
            </a:lvl7pPr>
            <a:lvl8pPr marL="3200400" indent="0">
              <a:buNone/>
              <p:prBullet>
                <a:buNone/>
              </p:prBullet>
              <a:defRPr sz="900" cap="none"/>
            </a:lvl8pPr>
            <a:lvl9pPr marL="3657600" indent="0">
              <a:buNone/>
              <p:prBullet>
                <a:buNone/>
              </p:prBullet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Oys8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FB8FBE5-ABA2-ED0D-EC00-5D58B54E1A08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BAzIY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fld id="{4EF14AFB-B5A3-A4BC-ED49-43E904071B16}" type="footer">
              <a:t/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38AA0395-DBD5-FFF5-9B12-2DA04D5C6D78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Anthracite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AYCAABARwAAdgoAABAAAAAmAAAACAAAAP//////////MAAAABQAAAAAAAAAAAD//wAAAQAAAP//AAABAA=="/>
              </a:ext>
            </a:extLst>
          </p:cNvSpPr>
          <p:nvPr>
            <p:ph type="title"/>
          </p:nvPr>
        </p:nvSpPr>
        <p:spPr>
          <a:xfrm>
            <a:off x="609600" y="328930"/>
            <a:ext cx="10972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ALAABARwAAOS0AABAAAAAmAAAACAAAAP//////////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920240"/>
            <a:ext cx="10972800" cy="54311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O0uAABAFQAAnjEAABAAAAAmAAAACAAAAP//////////MAAAABQAAAAAAAAAAAD//wAAAQAAAP//AAABAA=="/>
              </a:ext>
            </a:extLst>
          </p:cNvSpPr>
          <p:nvPr>
            <p:ph type="dt" sz="quarter" idx="2"/>
          </p:nvPr>
        </p:nvSpPr>
        <p:spPr>
          <a:xfrm>
            <a:off x="609600" y="7628255"/>
            <a:ext cx="2844800" cy="437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57A45AC7-89BA-F1AC-F41C-7FF91452022A}" type="datetime1">
              <a:t>5/1/2026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O0uAABgMQAAnjEAABAAAAAmAAAACAAAAP//////////MAAAABQAAAAAAAAAAAD//wAAAQAAAP//AAABAA=="/>
              </a:ext>
            </a:extLst>
          </p:cNvSpPr>
          <p:nvPr>
            <p:ph type="ftr" sz="quarter" idx="3"/>
          </p:nvPr>
        </p:nvSpPr>
        <p:spPr>
          <a:xfrm>
            <a:off x="4165600" y="7628255"/>
            <a:ext cx="3860800" cy="437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  <a:fld id="{496A3275-3BA4-3FC4-EAD2-CD917C9C1C98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O0uAABARwAAnjEAABAAAAAmAAAACAAAAP//////////MAAAABQAAAAAAAAAAAD//wAAAQAAAP//AAABAA=="/>
              </a:ext>
            </a:extLst>
          </p:cNvSpPr>
          <p:nvPr>
            <p:ph type="sldNum" sz="quarter" idx="4"/>
          </p:nvPr>
        </p:nvSpPr>
        <p:spPr>
          <a:xfrm>
            <a:off x="8737600" y="7628255"/>
            <a:ext cx="2844800" cy="437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75741C66-2898-21EA-D6CC-DEBF5282208B}" type="slidenum">
              <a:t>0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hf sldNum="0" hdr="0" ftr="0" dt="0">
    <p:prHF dtFmt="0"/>
  </p:hf>
  <p:txStyles>
    <p:titleStyle>
      <a:lvl1pPr marL="0" marR="0" indent="0" algn="ctr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4400" b="0" i="0" u="none" strike="noStrike" kern="1" cap="none" spc="0" prSpc="50" pitch="50" baseline="0">
          <a:solidFill>
            <a:schemeClr val="tx2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32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4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p:prBullet>
          <a:buChar char="»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AQAABoNAAAINAAAJhYAABAAAAAmAAAACAAAAAGAAAAAAAAAMAAAABQAAAAAAAAAAAD//wAAAQAAAP//AAABAA=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Be Strong and Courageous</a:t>
            </a:r>
          </a:p>
          <a:p>
            <a:pPr/>
            <a:r>
              <a:t>God’s Command and Promise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cAgAAOgXAADQLwAAsCIAABAAAAAmAAAACAAAAAE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Joshua 1:6–9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Courage from God’s Presence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“The Lord is with you” (v. 9)</a:t>
            </a:r>
          </a:p>
          <a:p>
            <a:pPr/>
            <a:r>
              <a:t>Courage is not self-confidence</a:t>
            </a:r>
          </a:p>
          <a:p>
            <a:pPr/>
            <a:r>
              <a:t>It is God-confidence</a:t>
            </a:r>
          </a:p>
          <a:p>
            <a:pPr/>
            <a:r>
              <a:t>Matthew 28:20</a:t>
            </a:r>
          </a:p>
          <a:p>
            <a:pPr/>
            <a:r>
              <a:t>Hebrews 13:5–6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Application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God is with us in:</a:t>
            </a:r>
          </a:p>
          <a:p>
            <a:pPr lvl="1"/>
            <a:r>
              <a:t>Trials</a:t>
            </a:r>
          </a:p>
          <a:p>
            <a:pPr lvl="1"/>
            <a:r>
              <a:t>Temptation</a:t>
            </a:r>
          </a:p>
          <a:p>
            <a:pPr lvl="1"/>
            <a:r>
              <a:t>Service</a:t>
            </a:r>
          </a:p>
          <a:p>
            <a:pPr/>
            <a:r>
              <a:t>We are never alone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Courage Requires Action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Rise and go (Joshua 1:2)</a:t>
            </a:r>
          </a:p>
          <a:p>
            <a:pPr/>
            <a:r>
              <a:t>Step forward in faith</a:t>
            </a:r>
          </a:p>
          <a:p>
            <a:pPr/>
            <a:r>
              <a:t>Joshua 3:13 — Step into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xldG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Application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KOAp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Obey the gospel (Acts 22:16)</a:t>
            </a:r>
          </a:p>
          <a:p>
            <a:pPr/>
            <a:r>
              <a:t>Remain faithful (Revelation 2:10)</a:t>
            </a:r>
          </a:p>
          <a:p>
            <a:pPr/>
            <a:r>
              <a:t>Be active in service (1 Corinthians 15:58)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Conclusion</a:t>
            </a:r>
          </a:p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Be strong</a:t>
            </a:r>
          </a:p>
          <a:p>
            <a:pPr/>
            <a:r>
              <a:t>Be courageous</a:t>
            </a:r>
          </a:p>
          <a:p>
            <a:pPr/>
            <a:r>
              <a:t>Trust God’s word</a:t>
            </a:r>
          </a:p>
          <a:p>
            <a:pPr/>
            <a:r>
              <a:t>Obey fully</a:t>
            </a:r>
          </a:p>
          <a:p>
            <a:pPr/>
            <a:r>
              <a:t>Remember His presence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Invitation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Do not let fear stop obedience</a:t>
            </a:r>
          </a:p>
          <a:p>
            <a:pPr/>
            <a:r>
              <a:t>Believe (John 8:24)</a:t>
            </a:r>
          </a:p>
          <a:p>
            <a:pPr/>
            <a:r>
              <a:t>Repent (Luke 13:3)</a:t>
            </a:r>
          </a:p>
          <a:p>
            <a:pPr/>
            <a:r>
              <a:t>Confess (Romans 10:9–10)</a:t>
            </a:r>
          </a:p>
          <a:p>
            <a:pPr/>
            <a:r>
              <a:t>Be baptized (Acts 2:38)</a:t>
            </a:r>
          </a:p>
          <a:p>
            <a:pPr/>
            <a:r>
              <a:t>Remain faithful (Revelation 2:10)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Introduction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Moses is dead (Joshua 1:2)</a:t>
            </a:r>
          </a:p>
          <a:p>
            <a:pPr/>
            <a:r>
              <a:t>Joshua now leads Israel</a:t>
            </a:r>
          </a:p>
          <a:p>
            <a:pPr/>
            <a:r>
              <a:t>Standing at the edge of promise</a:t>
            </a:r>
          </a:p>
          <a:p>
            <a:pPr/>
            <a:r>
              <a:t>God gives a command—not a strategy</a:t>
            </a:r>
          </a:p>
          <a:p>
            <a:pPr/>
            <a:r>
              <a:t>“Be strong and courageous” (</a:t>
            </a:r>
            <a:r>
              <a:t>vv. 6, 7, 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Key Thought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Courage is not personality</a:t>
            </a:r>
          </a:p>
          <a:p>
            <a:pPr/>
            <a:r>
              <a:t>Courage is obedience to God</a:t>
            </a:r>
          </a:p>
          <a:p>
            <a:pPr/>
            <a:r>
              <a:t>Faith over fear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Courage is Commanded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Commanded by God (</a:t>
            </a:r>
            <a:r>
              <a:t>vv. 6, 7, 9)</a:t>
            </a:r>
          </a:p>
          <a:p>
            <a:pPr/>
            <a:r>
              <a:t>Not optional</a:t>
            </a:r>
          </a:p>
          <a:p>
            <a:pPr/>
            <a:r>
              <a:t>Joshua faced:</a:t>
            </a:r>
          </a:p>
          <a:p>
            <a:pPr lvl="1">
              <a:defRPr sz="3200" cap="none"/>
            </a:pPr>
            <a:r>
              <a:t>Leadership pressure</a:t>
            </a:r>
          </a:p>
          <a:p>
            <a:pPr lvl="1">
              <a:defRPr sz="3200" cap="none"/>
            </a:pPr>
            <a:r>
              <a:t>Strong enemies</a:t>
            </a:r>
          </a:p>
          <a:p>
            <a:pPr lvl="1">
              <a:defRPr sz="3200" cap="none"/>
            </a:pPr>
            <a:r>
              <a:t>Past failures</a:t>
            </a:r>
          </a:p>
          <a:p>
            <a:pPr lvl="1">
              <a:defRPr sz="3200" cap="none"/>
            </a:pPr>
            <a:r>
              <a:t>1 Corinthians 16:13</a:t>
            </a:r>
          </a:p>
          <a:p>
            <a:pPr lvl="2">
              <a:defRPr sz="3200" i="1" cap="none"/>
            </a:pPr>
            <a:r>
              <a:t>“Watch you, stand fast in the faith, quit you like men, be strong.”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Application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Fear may come—but must not rule</a:t>
            </a:r>
          </a:p>
          <a:p>
            <a:pPr/>
            <a:r>
              <a:t>Stand firm in faith</a:t>
            </a:r>
          </a:p>
          <a:p>
            <a:pPr/>
            <a:r>
              <a:t>Trust God, not 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Courage is Rooted in Promise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God promised the land (v. 6)</a:t>
            </a:r>
          </a:p>
          <a:p>
            <a:pPr/>
            <a:r>
              <a:t>Victory assured before battle</a:t>
            </a:r>
          </a:p>
          <a:p>
            <a:pPr/>
            <a:r>
              <a:t>Hebrews 10:23</a:t>
            </a:r>
          </a:p>
          <a:p>
            <a:pPr/>
            <a:r>
              <a:t>2 Peter 1:4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Application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Trust God’s promises:</a:t>
            </a:r>
          </a:p>
          <a:p>
            <a:pPr/>
            <a:r>
              <a:t>Salvation (Mark 16:16)</a:t>
            </a:r>
          </a:p>
          <a:p>
            <a:pPr/>
            <a:r>
              <a:t>Forgiveness (Acts 2:38)</a:t>
            </a:r>
          </a:p>
          <a:p>
            <a:pPr/>
            <a:r>
              <a:t>Eternal life (1 John 2:25)</a:t>
            </a:r>
          </a:p>
          <a:p>
            <a:pPr/>
            <a:r>
              <a:t>Live by God’s 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Courage Through Obedience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Observe to do all the law (</a:t>
            </a:r>
            <a:r>
              <a:t>vv. 7–8)</a:t>
            </a:r>
          </a:p>
          <a:p>
            <a:pPr/>
            <a:r>
              <a:t>Do not turn aside</a:t>
            </a:r>
          </a:p>
          <a:p>
            <a:pPr/>
            <a:r>
              <a:t>Meditate day and night</a:t>
            </a:r>
          </a:p>
          <a:p>
            <a:pPr/>
            <a:r>
              <a:t>True success = obedience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Application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Rhn1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Be doers of the word (James 1:22)</a:t>
            </a:r>
          </a:p>
          <a:p>
            <a:pPr/>
            <a:r>
              <a:t>Stand for truth</a:t>
            </a:r>
          </a:p>
          <a:p>
            <a:pPr/>
            <a:r>
              <a:t>Do not compromise</a:t>
            </a:r>
          </a:p>
          <a:p>
            <a:pPr/>
            <a:r>
              <a:t>Live faithfully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D9"/>
      </a:dk1>
      <a:lt1>
        <a:srgbClr val="7F7F7F"/>
      </a:lt1>
      <a:dk2>
        <a:srgbClr val="FF9900"/>
      </a:dk2>
      <a:lt2>
        <a:srgbClr val="777777"/>
      </a:lt2>
      <a:accent1>
        <a:srgbClr val="FFFFF7"/>
      </a:accent1>
      <a:accent2>
        <a:srgbClr val="33CCCC"/>
      </a:accent2>
      <a:accent3>
        <a:srgbClr val="53ACAC"/>
      </a:accent3>
      <a:accent4>
        <a:srgbClr val="738C8C"/>
      </a:accent4>
      <a:accent5>
        <a:srgbClr val="936C6C"/>
      </a:accent5>
      <a:accent6>
        <a:srgbClr val="B34C4C"/>
      </a:accent6>
      <a:hlink>
        <a:srgbClr val="FF5050"/>
      </a:hlink>
      <a:folHlink>
        <a:srgbClr val="FF99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7F7F7F"/>
        </a:lt1>
        <a:dk2>
          <a:srgbClr val="8DC6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CCCCCC"/>
        </a:dk1>
        <a:lt1>
          <a:srgbClr val="7F7F7F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7F7F7F"/>
        </a:lt1>
        <a:dk2>
          <a:srgbClr val="CC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7F7F7F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7F7F7F"/>
        </a:lt1>
        <a:dk2>
          <a:srgbClr val="5EAC64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CC66"/>
        </a:dk1>
        <a:lt1>
          <a:srgbClr val="7F7F7F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7F7F7F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7F7F7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7F7F7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tedgatza</cp:lastModifiedBy>
  <cp:revision>0</cp:revision>
  <dcterms:created xsi:type="dcterms:W3CDTF">2019-09-06T14:02:04Z</dcterms:created>
  <dcterms:modified xsi:type="dcterms:W3CDTF">2026-05-01T21:21:10Z</dcterms:modified>
</cp:coreProperties>
</file>