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79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xmlns="smNativeData" dt="1777591325" val="1234" rev64="64" revOS="1"/>
      <pr:smFileRevision xmlns:pr="smNativeData" xmlns="smNativeData" dt="1777591325" val="101"/>
      <pr:guideOptions xmlns:pr="smNativeData" xmlns="smNativeData" dt="1777591325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Grid="0" snapToObjects="1">
      <p:cViewPr varScale="1">
        <p:scale>
          <a:sx n="74" d="100"/>
          <a:sy n="74" d="100"/>
        </p:scale>
        <p:origin x="283" y="680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33" d="100"/>
        <a:sy n="33" d="100"/>
      </p:scale>
      <p:origin x="0" y="0"/>
    </p:cViewPr>
  </p:sorterViewPr>
  <p:notesViewPr>
    <p:cSldViewPr snapToGrid="0" snapToObjects="1">
      <p:cViewPr>
        <p:scale>
          <a:sx n="74" d="100"/>
          <a:sy n="74" d="100"/>
        </p:scale>
        <p:origin x="283" y="680"/>
      </p:cViewPr>
    </p:cSldViewPr>
  </p:notesViewPr>
  <p:gridSpacing cx="78028800" cy="7802880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0AIAAAAAAAAmAAAACAAAAP//////////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lang="en-us" sz="1200" cap="none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/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AAAAAAwKgAA0AIAAAAAAAAmAAAACAAAAP//////////MAAAABQAAAAAAAAAAAD//wAAAQAAAP//AAABAA=="/>
              </a:ext>
            </a:extLst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lang="en-us" sz="1200" cap="none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4A084F9D-D3A7-5DB9-E9B0-25EC01FE1F70}" type="datetime1">
              <a:t/>
            </a:fld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//////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//////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44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HA1AABIEgAAQDgAAAAAAAAmAAAACAAAAP//////////MAAAABQAAAAAAAAAAAD//wAAAQAAAP//AAABAA=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lang="en-us" sz="1200" cap="none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o3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HA1AAAwKgAAQDgAAAAAAAAmAAAACAAAAP//////////MAAAABQAAAAAAAAAAAD//wAAAQAAAP//AAABAA=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lang="en-us" sz="1200" cap="none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1A26BAA-E4DC-F79D-921A-12C82554644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GDvXj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BK3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1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Iw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C5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DY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GRlTG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BF3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EALC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E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title">
  <p:cSld name="Title slide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AAAAABoNAACHNAAAJhYAABAAAAAmAAAACAAAAAGAAAAAAAAAMAAAABQAAAAAAAAAAAD//wAAAQAAAP//AAABAA=="/>
              </a:ext>
            </a:extLst>
          </p:cNvSpPr>
          <p:nvPr>
            <p:ph type="ctrTitle"/>
          </p:nvPr>
        </p:nvSpPr>
        <p:spPr>
          <a:xfrm>
            <a:off x="0" y="2129790"/>
            <a:ext cx="8538845" cy="1470660"/>
          </a:xfrm>
        </p:spPr>
        <p:txBody>
          <a:bodyPr/>
          <a:lstStyle>
            <a:lvl1pPr algn="r"/>
          </a:lstStyle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QAsAAOgXAACHNAAAsCIAABAAAAAmAAAACAAAAAG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6710045" cy="1752600"/>
          </a:xfrm>
        </p:spPr>
        <p:txBody>
          <a:bodyPr/>
          <a:lstStyle>
            <a:lvl1pPr marL="0" indent="0" algn="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B2D1FAD-E396-78E9-D895-15BC51DB2E40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42AB41-0FCA-175D-84FA-F908E5B472AC}" type="slidenum">
              <a:t>{Nr.}</a:t>
            </a:fld>
          </a:p>
        </p:txBody>
      </p:sp>
      <p:sp>
        <p:nvSpPr>
          <p:cNvPr id="7" name="Rectangle1"/>
          <p:cNvSpPr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GAAAAAAAAAAEAAABcHwAKMgAAAJz///9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QTcAABoNAAAASwAAJhYAABAAAAAmAAAACAAAAP//////////MAAAABQAAAAAAAAAAAD//wAAAQAAAP//AAABAA=="/>
              </a:ext>
            </a:extLst>
          </p:cNvSpPr>
          <p:nvPr/>
        </p:nvSpPr>
        <p:spPr>
          <a:xfrm>
            <a:off x="8982075" y="2129790"/>
            <a:ext cx="3209925" cy="147066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0" dist="89803" dir="8100000" sx="80000" sy="80000" algn="bl">
              <a:schemeClr val="bg2">
                <a:alpha val="50000"/>
              </a:schemeClr>
            </a:outerShdw>
          </a:effectLst>
        </p:spPr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Q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NgJAABARwAAsCUAABAAAAAmAAAACAAAAAIAAAAAAAAAMAAAABQAAAAAAAAAAAD//wAAAQAAAP//AAABAA=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F22F679-37D2-7700-9C9A-C155B8D46A94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93D907D-33F4-6866-BA85-C533DECB4C90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vertTitleAndTx">
  <p:cSld name="Vertical title and text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Q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YDYAALABAABARwAAsCUAABAAAAAmAAAACAAAAIMA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Q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LABAAAfNQ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4BC2307-49A9-E9D5-E704-BF806D4A11EA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B693345-0BF6-3CC5-B8D1-FD907D9F4EA8}" type="slidenum">
              <a:t>{Nr.}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">
  <p:cSld name="Title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I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EAAAAAAAAAMAAAABQAAAAAAAAAAAD//wAAAQAAAP//AAABAA=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IRT0yc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742F0D17-5999-7AFB-D797-AFAE43D921F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5FC8BDC0-8EB2-9D4B-FC70-781EF33E0A2D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NgJAABARwAAsCUAABAAAAAmAAAACAAAAAAAAAAAAAAAMAAAABQAAAAAAAAAAAD//wAAAQAAAP//AAABAA=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50F800D-43E8-5A76-A6B7-B523CEF950E0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24C2A4D-03AF-19DC-E1F4-F58964BA17A0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secHead">
  <p:cSld name="Section header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7QUAABwbAACtRQAAfSM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7QUAAOERAACtRQAAHBs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AC7A0D0-9E87-9256-C97F-6803EE313F3D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C9F6CE-80D8-9C00-9671-7655B83F6023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NgJAADhJA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HyYAANgJAABARw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196965" y="1600200"/>
            <a:ext cx="5385435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4E9FFE0-AEF9-BC09-B751-585CB11F410D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6DD8CE-809A-382E-D4D5-767B969B2223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HEJAADjJAAAYQ0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GENAADjJ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HSYAAHEJAABARwAAYQ0AABAAAAAmAAAACAAAAIGAAAAAAAAAMAAAABQAAAAAAAAAAAD//wAAAQAAAP//AAABAA==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HSYAAGENAABARwAAsCUAABAAAAAmAAAACAAAAAGAAAAAAAAAMAAAABQAAAAAAAAAAAD//wAAAQAAAP//AAABAA==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84509DA-94C5-10FF-8BFD-62AA47B37D37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6BEA1E-50F3-3E1C-BDD3-A649A49D4BF3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08B65AF-E1CD-DE93-8333-17C62B7D7542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2648041-0FDF-3176-91DC-F923CE9267AC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blank">
  <p:cSld name="Blank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9A2445-0B8A-CFD2-C422-FD876A6C32A8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8DCAB0-FEFB-D83C-B535-0869847B435D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objTx">
  <p:cSld name="Content with caption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wAMAAK4BAABtHAAA1Ag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Ux0AAK4BAABARw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NQIAABtH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4C62A80-CE99-93DC-D77E-38896430216D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1024ED1-9FDC-57B8-92BA-69ED00F4643C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 type="picTx">
  <p:cSld name="Picture with caption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C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sw4AAIgdAACzOwAABCE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sw4AAMYDAACzOwAAFh0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2389505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sw4AAAQhAACzOwAA+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2389505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A1C3046-08F7-49C6-B9A4-FE937EEA4FAB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ED992F9-B7A3-8C64-ED61-4131DC2F1B14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Orange">
    <p:bg>
      <p:bgPr>
        <a:gradFill flip="none" rotWithShape="0">
          <a:gsLst>
            <a:gs pos="0">
              <a:schemeClr val="bg1"/>
            </a:gs>
            <a:gs pos="100000">
              <a:schemeClr val="accent1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/////7ABAACaOwAAuAgAABAAAAAmAAAACAAAAP//////////MAAAABQAAAAAAAAAAAD//wAAAQAAAP//AAABAA=="/>
              </a:ext>
            </a:extLst>
          </p:cNvSpPr>
          <p:nvPr>
            <p:ph type="title"/>
          </p:nvPr>
        </p:nvSpPr>
        <p:spPr>
          <a:xfrm>
            <a:off x="-635" y="274320"/>
            <a:ext cx="9689465" cy="1143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127000" dist="89803" dir="2700000" sx="80000" sy="80000" algn="br">
              <a:schemeClr val="bg2">
                <a:alpha val="50000"/>
              </a:schemeClr>
            </a:outerShdw>
          </a:effectLst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NgJAABARwAAsCUAABAAAAAmAAAACAAAAP//////////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AMAABsnAAA/FQAAWSkAABAAAAAmAAAACAAAAP//////////MAAAABQAAAAAAAAAAAD//wAAAQAAAP//AAABAA==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726DC776-389F-3831-D1D5-CE64899B279B}" type="datetime1">
              <a:t>4/30/2026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oRkAABsnAABfMQAAWSkAABAAAAAmAAAACAAAAP//////////MAAAABQAAAAAAAAAAAD//wAAAQAAAP//AAABAA=="/>
              </a:ext>
            </a:extLst>
          </p:cNvSpPr>
          <p:nvPr>
            <p:ph type="ftr" sz="quarter" idx="3"/>
          </p:nvPr>
        </p:nvSpPr>
        <p:spPr>
          <a:xfrm>
            <a:off x="4166235" y="6356985"/>
            <a:ext cx="385953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  <a:r>
              <a:t>ullamcorper suscipit lobortis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HeTzaRMAAAAlAAAAZAAAAA8BAAAAkAAAAEgAAACQAAAASAAAAAAAAAAB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wTUAABsnAABARwAAWSkAABAAAAAmAAAACAAAAP//////////MAAAABQAAAAAAAAAAAD//wAAAQAAAP//AAABAA=="/>
              </a:ext>
            </a:extLst>
          </p:cNvSpPr>
          <p:nvPr>
            <p:ph type="sldNum" sz="quarter" idx="4"/>
          </p:nvPr>
        </p:nvSpPr>
        <p:spPr>
          <a:xfrm>
            <a:off x="8738235" y="6356985"/>
            <a:ext cx="2844165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4060520C-42AD-35A4-E3D8-B4F11C9615E1}" type="slidenum">
              <a:t>0</a:t>
            </a:fld>
          </a:p>
        </p:txBody>
      </p:sp>
      <p:sp>
        <p:nvSpPr>
          <p:cNvPr id="7" name="Rectangle1"/>
          <p:cNvSpPr>
            <a:extLst>
              <a:ext uri="smNativeData">
                <pr:smNativeData xmlns:pr="smNativeData" xmlns="smNativeData" val="SMDATA_16_HeTzaRMAAAAlAAAAZAAAAA8BAAAAkAAAAEgAAACQAAAASAAAAAAAAAAAAAAAAAAAAAEAAABQAAAAAAAAAAAA4D8AAAAAAADgPwAAAAAAAOA/AAAAAAAA4D8AAAAAAADgPwAAAAAAAOA/AAAAAAAA4D8AAAAAAADgPwAAAAAAAOA/AAAAAAAA4D8CAAAAjAAAAAE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GAAAAAAAAAAEAAABcHwAKMgAAAJz///9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FD4AALABAAAASwAAuAgAABAAAAAmAAAACAAAAP//////////MAAAABQAAAAAAAAAAAD//wAAAQAAAP//AAABAA=="/>
              </a:ext>
            </a:extLst>
          </p:cNvSpPr>
          <p:nvPr/>
        </p:nvSpPr>
        <p:spPr>
          <a:xfrm>
            <a:off x="10091420" y="274320"/>
            <a:ext cx="2100580" cy="1143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0" dist="89803" dir="8100000" sx="80000" sy="80000" algn="bl">
              <a:schemeClr val="bg2">
                <a:alpha val="50000"/>
              </a:schemeClr>
            </a:outerShdw>
          </a:effectLst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hf sldNum="0" hdr="0" ftr="0" dt="0"/>
  <p:txStyles>
    <p:titleStyle>
      <a:lvl1pPr marL="0" marR="0" indent="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Strength Comes From God’s Presence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Deuteronomy 31:6–8</a:t>
            </a:r>
          </a:p>
          <a:p>
            <a:pPr/>
            <a:r>
              <a:t>God commands strength and courage</a:t>
            </a:r>
          </a:p>
          <a:p>
            <a:pPr/>
            <a:r>
              <a:t>Our strength is rooted in His presence—not ourselves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JDa1Q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Obedience and God’s Presence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God’s promises are for the faithful</a:t>
            </a:r>
          </a:p>
          <a:p>
            <a:pPr/>
            <a:r>
              <a:t>John 14:23 – God dwells with the obedient</a:t>
            </a:r>
          </a:p>
          <a:p>
            <a:pPr/>
            <a:r>
              <a:t>1 John 1:7 – Walk in the light</a:t>
            </a:r>
          </a:p>
          <a:p>
            <a:pPr/>
            <a:r>
              <a:t>Sin separates us from God (Isaiah 59:1–2)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Strength in Trials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James 1:2–4 – Trials produce endurance</a:t>
            </a:r>
          </a:p>
          <a:p>
            <a:pPr/>
            <a:r>
              <a:t>2 Corinthians 12:9 – Strength in weakness</a:t>
            </a:r>
          </a:p>
          <a:p>
            <a:pPr/>
            <a:r>
              <a:t>God sustains us in hardship</a:t>
            </a:r>
          </a:p>
          <a:p>
            <a:pPr/>
            <a:r>
              <a:t>Trials refine and strengthen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Strength in Temptation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1 Corinthians 10:13 – A way of escape</a:t>
            </a:r>
          </a:p>
          <a:p>
            <a:pPr/>
            <a:r>
              <a:t>Hebrews 2:18 – Christ helps the tempted</a:t>
            </a:r>
          </a:p>
          <a:p>
            <a:pPr/>
            <a:r>
              <a:t>God provides help in every struggle</a:t>
            </a:r>
          </a:p>
          <a:p>
            <a:pPr/>
            <a:r>
              <a:t>We are never alone in temptation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Christ: God With Us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Matthew 1:23 – Immanuel</a:t>
            </a:r>
          </a:p>
          <a:p>
            <a:pPr/>
            <a:r>
              <a:t>John 1:14 – The Word became flesh</a:t>
            </a:r>
          </a:p>
          <a:p>
            <a:pPr/>
            <a:r>
              <a:t>Colossians 1:27 – Christ in you</a:t>
            </a:r>
          </a:p>
          <a:p>
            <a:pPr/>
            <a:r>
              <a:t>God’s presence fully revealed in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Strength Through Christ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Philippians 4:13 – Strength through Christ</a:t>
            </a:r>
          </a:p>
          <a:p>
            <a:pPr/>
            <a:r>
              <a:t>Ephesians 3:16 – Strength in the inner man</a:t>
            </a:r>
          </a:p>
          <a:p>
            <a:pPr/>
            <a:r>
              <a:t>Christ empowers daily living</a:t>
            </a:r>
          </a:p>
          <a:p>
            <a:pPr/>
            <a:r>
              <a:t>Our strength is spiritual, not physical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GAs1g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Conclusion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Be strong in the Lord</a:t>
            </a:r>
          </a:p>
          <a:p>
            <a:pPr/>
            <a:r>
              <a:t>Be courageous in faith</a:t>
            </a:r>
          </a:p>
          <a:p>
            <a:pPr/>
            <a:r>
              <a:t>Trust God’s presence daily</a:t>
            </a:r>
          </a:p>
          <a:p>
            <a:pPr/>
            <a:r>
              <a:t>He will never leave nor forsake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Invitation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HBI1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Without Christ, no promise of God’s presence</a:t>
            </a:r>
          </a:p>
          <a:p>
            <a:pPr/>
            <a:r>
              <a:t>Hear, believe, repent, confess, be baptized</a:t>
            </a:r>
          </a:p>
          <a:p>
            <a:pPr/>
            <a:r>
              <a:t>Acts 2:38 – Remission of sins</a:t>
            </a:r>
          </a:p>
          <a:p>
            <a:pPr/>
            <a:r>
              <a:t>Return to God if you have fallen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jbAX4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Context: A Time of Transition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F5ug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Moses is nearing death (</a:t>
            </a:r>
            <a:r>
              <a:t>Deut. 31:1–2)</a:t>
            </a:r>
          </a:p>
          <a:p>
            <a:pPr/>
            <a:r>
              <a:t>Israel faces an unknown future</a:t>
            </a:r>
          </a:p>
          <a:p>
            <a:pPr/>
            <a:r>
              <a:t>Joshua is appointed as new leader</a:t>
            </a:r>
          </a:p>
          <a:p>
            <a:pPr/>
            <a:r>
              <a:t>Fear and uncertainty fill the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Be Strong and Courageous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 direct command from God</a:t>
            </a:r>
          </a:p>
          <a:p>
            <a:pPr/>
            <a:r>
              <a:t>Repeated multiple times (</a:t>
            </a:r>
            <a:r>
              <a:t>Deut. 31; Joshua 1)</a:t>
            </a:r>
          </a:p>
          <a:p>
            <a:pPr/>
            <a:r>
              <a:t>Not based on personality or emotion</a:t>
            </a:r>
          </a:p>
          <a:p>
            <a:pPr/>
            <a:r>
              <a:t>1 Corinthians 16:13 – Stand firm and be strong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Do Not Fear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CAtIE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Fear is real but must be overcome</a:t>
            </a:r>
          </a:p>
          <a:p>
            <a:pPr/>
            <a:r>
              <a:t>2 Timothy 1:7 – Not a spirit of fear</a:t>
            </a:r>
          </a:p>
          <a:p>
            <a:pPr/>
            <a:r>
              <a:t>Psalm 56:3 – Trust God when afraid</a:t>
            </a:r>
          </a:p>
          <a:p>
            <a:pPr/>
            <a:r>
              <a:t>Faith replaces fear with confidence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OA91w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Source of Strength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God goes with you</a:t>
            </a:r>
          </a:p>
          <a:p>
            <a:pPr/>
            <a:r>
              <a:t>God goes before you</a:t>
            </a:r>
          </a:p>
          <a:p>
            <a:pPr/>
            <a:r>
              <a:t>God will not fail you</a:t>
            </a:r>
          </a:p>
          <a:p>
            <a:pPr/>
            <a:r>
              <a:t>God will not forsake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I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God’s Presence Brings Confidence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CAtIE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Exodus 33:14 – My presence will go with you</a:t>
            </a:r>
          </a:p>
          <a:p>
            <a:pPr/>
            <a:r>
              <a:t>Isaiah 41:10 – Fear not, I am with you</a:t>
            </a:r>
          </a:p>
          <a:p>
            <a:pPr/>
            <a:r>
              <a:t>Romans 8:31 – If God is for us</a:t>
            </a:r>
          </a:p>
          <a:p>
            <a:pPr/>
            <a:r>
              <a:t>God’s presence removes uncertainty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Leadership Requires Faith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Joshua encouraged publicly</a:t>
            </a:r>
          </a:p>
          <a:p>
            <a:pPr/>
            <a:r>
              <a:t>Leaders must show visible confidence</a:t>
            </a:r>
          </a:p>
          <a:p>
            <a:pPr/>
            <a:r>
              <a:t>1 Timothy 4:12 – Be an example</a:t>
            </a:r>
          </a:p>
          <a:p>
            <a:pPr/>
            <a:r>
              <a:t>Others gain strength from faithful 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God Is Always Faithful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Lamentations 3:22–23 – His mercies never fail</a:t>
            </a:r>
          </a:p>
          <a:p>
            <a:pPr/>
            <a:r>
              <a:t>Psalm 37:25 – The righteous are not forsaken</a:t>
            </a:r>
          </a:p>
          <a:p>
            <a:pPr/>
            <a:r>
              <a:t>God keeps every promise</a:t>
            </a:r>
          </a:p>
          <a:p>
            <a:pPr/>
            <a:r>
              <a:t>We can rely fully on Him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BAAAAAAAAAAEAAABQAAAAAAAAAAAA4D8AAAAAAADgPwAAAAAAAOA/AAAAAAAA4D8AAAAAAADgPwAAAAAAAOA/AAAAAAAA4D8AAAAAAADgPwAAAAAAAOA/AAAAAAAA4D8CAAAAjAAAAAEAAAAAAAAATU1NA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QAAAAAAAAAIAAAAAAAAAAEAAABcHwAKMgAAAGQAAABkAAAAUAAAAFAAAAAAAAAAzMzMAAAAAABQAAAAUAAAAGQAAABkAAAAAAAAABcAAAAUAAAAAAAAAAAAAAD/fwAA/38AAAAAAAAJAAAABAAAAAAAAAAeAAAAaAAAAAAAAAAAAAAAAAAAAAAAAAAAAAAAECcAABAnAAAAAAAAAAAAAAAAAAAAAAAAAAAAAAAAAAAAAAAAAAAAAMg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U1NCZ4cBwEAAAAAAAAAAAAAAAAAAAAAAAAAAAAAAAAAAAAAAAAAAP///wJ/f38AXB8A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Faith Overcomes Fear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HeTzaRMAAAAlAAAAZAAAAA0BAAAAkAAAAEgAAACQAAAASAAAAAAAAAAAAAAAAAAAAAEAAABQAAAAAAAAAAAA4D8AAAAAAADgPwAAAAAAAOA/AAAAAAAA4D8AAAAAAADgPwAAAAAAAOA/AAAAAAAA4D8AAAAAAADgPwAAAAAAAOA/AAAAAAAA4D8CAAAAjAAAAAAAAAAAAAAA1XUfDJ4cBw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cHw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1XUfBZ4cBwEAAAAAAAAAAAAAAAAAAAAAAAAAAAAAAAAAAAAAAAAAAP///wJ/f38AXB8A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1 John 4:18 – Perfect love casts out fear</a:t>
            </a:r>
          </a:p>
          <a:p>
            <a:pPr/>
            <a:r>
              <a:t>Isaiah 26:3 – Peace through trust</a:t>
            </a:r>
          </a:p>
          <a:p>
            <a:pPr/>
            <a:r>
              <a:t>Fear weakens, faith strengthens</a:t>
            </a:r>
          </a:p>
          <a:p>
            <a:pPr/>
            <a:r>
              <a:t>Trust in God stabilizes the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9E1C07"/>
      </a:lt1>
      <a:dk2>
        <a:srgbClr val="FFFFFF"/>
      </a:dk2>
      <a:lt2>
        <a:srgbClr val="5C1F00"/>
      </a:lt2>
      <a:accent1>
        <a:srgbClr val="D5751F"/>
      </a:accent1>
      <a:accent2>
        <a:srgbClr val="BE7960"/>
      </a:accent2>
      <a:accent3>
        <a:srgbClr val="4D4D4D"/>
      </a:accent3>
      <a:accent4>
        <a:srgbClr val="7EB9A0"/>
      </a:accent4>
      <a:accent5>
        <a:srgbClr val="5EC9C0"/>
      </a:accent5>
      <a:accent6>
        <a:srgbClr val="3EE9E0"/>
      </a:accent6>
      <a:hlink>
        <a:srgbClr val="FFFF99"/>
      </a:hlink>
      <a:folHlink>
        <a:srgbClr val="D3A219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9E1C07"/>
        </a:lt1>
        <a:dk2>
          <a:srgbClr val="FFFFFF"/>
        </a:dk2>
        <a:lt2>
          <a:srgbClr val="5C1F00"/>
        </a:lt2>
        <a:accent1>
          <a:srgbClr val="D5751F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9E1C07"/>
        </a:lt1>
        <a:dk2>
          <a:srgbClr val="FFFFFF"/>
        </a:dk2>
        <a:lt2>
          <a:srgbClr val="5C1F00"/>
        </a:lt2>
        <a:accent1>
          <a:srgbClr val="D5751F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9E1C07"/>
        </a:lt1>
        <a:dk2>
          <a:srgbClr val="FFFFFF"/>
        </a:dk2>
        <a:lt2>
          <a:srgbClr val="5C1F00"/>
        </a:lt2>
        <a:accent1>
          <a:srgbClr val="D5751F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9E1C07"/>
        </a:lt1>
        <a:dk2>
          <a:srgbClr val="FFFFFF"/>
        </a:dk2>
        <a:lt2>
          <a:srgbClr val="5C1F00"/>
        </a:lt2>
        <a:accent1>
          <a:srgbClr val="D5751F"/>
        </a:accent1>
        <a:accent2>
          <a:srgbClr val="BE7960"/>
        </a:accent2>
        <a:accent3>
          <a:srgbClr val="4D4D4D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tedgatza</cp:lastModifiedBy>
  <cp:revision>0</cp:revision>
  <dcterms:created xsi:type="dcterms:W3CDTF">2019-09-11T11:45:32Z</dcterms:created>
  <dcterms:modified xsi:type="dcterms:W3CDTF">2026-04-30T23:22:05Z</dcterms:modified>
</cp:coreProperties>
</file>