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svg" ContentType="image/svg+xml"/>
  <Default Extension="webp" ContentType="image/webp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dMasterIdLst>
    <p:sldMasterId id="214748413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lang="en-us" sz="1800" b="0" i="0" u="none" strike="noStrike" kern="1" cap="none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</p:presentation>
</file>

<file path=ppt/presProps.xml><?xml version="1.0" encoding="utf-8"?>
<p:presentation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xmlns="smNativeData" dt="1777940197" val="1234" rev64="64" revOS="1"/>
      <pr:smFileRevision xmlns:pr="smNativeData" xmlns="smNativeData" dt="1777940197" val="101"/>
      <pr:guideOptions xmlns:pr="smNativeData" xmlns="smNativeData" dt="1777940197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slideViewPr>
    <p:cSldViewPr snapToGrid="0" snapToObjects="1">
      <p:cViewPr>
        <p:scale>
          <a:sx n="48" d="100"/>
          <a:sy n="48" d="100"/>
        </p:scale>
        <p:origin x="5000" y="2212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33" d="100"/>
        <a:sy n="33" d="100"/>
      </p:scale>
      <p:origin x="0" y="0"/>
    </p:cViewPr>
  </p:sorterViewPr>
  <p:notesViewPr>
    <p:cSldViewPr snapToGrid="0" snapToObjects="1">
      <p:cViewPr>
        <p:scale>
          <a:sx n="48" d="100"/>
          <a:sy n="48" d="100"/>
        </p:scale>
        <p:origin x="5000" y="2212"/>
      </p:cViewPr>
    </p:cSldViewPr>
  </p:notesViewPr>
  <p:gridSpacing cx="78028800" cy="7802880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notesMasters/_rels/notesMaster1.xml.rels><?xml version="1.0" encoding="UTF-8" standalone="yes" 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AAAAABIEgAA0AIAABAAAAAmAAAACAAAAP//////////MAAAABQAAAAAAAAAAAD//wAAAQAAAP//AAABAA=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lang="en-us" sz="1200" cap="none"/>
            </a:lvl1pPr>
            <a:lvl2pPr>
              <a:defRPr lang="en-us" cap="none"/>
            </a:lvl2pPr>
            <a:lvl3pPr>
              <a:defRPr lang="en-us" cap="none"/>
            </a:lvl3pPr>
            <a:lvl4pPr>
              <a:defRPr lang="en-us" cap="none"/>
            </a:lvl4pPr>
            <a:lvl5pPr>
              <a:defRPr lang="en-us" cap="none"/>
            </a:lvl5pPr>
            <a:lvl6pPr>
              <a:defRPr lang="en-us" cap="none"/>
            </a:lvl6pPr>
            <a:lvl7pPr>
              <a:defRPr lang="en-us" cap="none"/>
            </a:lvl7pPr>
            <a:lvl8pPr>
              <a:defRPr lang="en-us" cap="none"/>
            </a:lvl8pPr>
            <a:lvl9pPr>
              <a:defRPr lang="en-us" cap="none"/>
            </a:lvl9pPr>
          </a:lstStyle>
          <a:p>
            <a:pPr>
              <a:defRPr lang="en-us"/>
            </a:pP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DJPE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AAAAAAwKgAA0AIAABAAAAAmAAAACAAAAP//////////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lang="en-us" sz="1200" cap="none"/>
            </a:lvl1pPr>
            <a:lvl2pPr>
              <a:defRPr lang="en-us" cap="none"/>
            </a:lvl2pPr>
            <a:lvl3pPr>
              <a:defRPr lang="en-us" cap="none"/>
            </a:lvl3pPr>
            <a:lvl4pPr>
              <a:defRPr lang="en-us" cap="none"/>
            </a:lvl4pPr>
            <a:lvl5pPr>
              <a:defRPr lang="en-us" cap="none"/>
            </a:lvl5pPr>
            <a:lvl6pPr>
              <a:defRPr lang="en-us" cap="none"/>
            </a:lvl6pPr>
            <a:lvl7pPr>
              <a:defRPr lang="en-us" cap="none"/>
            </a:lvl7pPr>
            <a:lvl8pPr>
              <a:defRPr lang="en-us" cap="none"/>
            </a:lvl8pPr>
            <a:lvl9pPr>
              <a:defRPr lang="en-us" cap="none"/>
            </a:lvl9pPr>
          </a:lstStyle>
          <a:p>
            <a:pPr>
              <a:defRPr lang="en-us"/>
            </a:pPr>
            <a:fld id="{727A8813-5D9F-2F7E-D1C2-AB2BC68C27FE}" type="datetime1">
              <a:t/>
            </a:fld>
          </a:p>
        </p:txBody>
      </p:sp>
      <p:sp>
        <p:nvSpPr>
          <p:cNvPr id="4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u+DjDP///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//////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//////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BwmwM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AAAAAHA1AABIEgAAQDgAABAAAAAmAAAACAAAAP//////////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lang="en-us" sz="1200" cap="none"/>
            </a:lvl1pPr>
            <a:lvl2pPr>
              <a:defRPr lang="en-us" cap="none"/>
            </a:lvl2pPr>
            <a:lvl3pPr>
              <a:defRPr lang="en-us" cap="none"/>
            </a:lvl3pPr>
            <a:lvl4pPr>
              <a:defRPr lang="en-us" cap="none"/>
            </a:lvl4pPr>
            <a:lvl5pPr>
              <a:defRPr lang="en-us" cap="none"/>
            </a:lvl5pPr>
            <a:lvl6pPr>
              <a:defRPr lang="en-us" cap="none"/>
            </a:lvl6pPr>
            <a:lvl7pPr>
              <a:defRPr lang="en-us" cap="none"/>
            </a:lvl7pPr>
            <a:lvl8pPr>
              <a:defRPr lang="en-us" cap="none"/>
            </a:lvl8pPr>
            <a:lvl9pPr>
              <a:defRPr lang="en-us" cap="none"/>
            </a:lvl9pPr>
          </a:lstStyle>
          <a:p>
            <a:pPr>
              <a:defRPr lang="en-us"/>
            </a:pP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w7I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6BcAAHA1AAAwKgAAQDgAABAAAAAmAAAACAAAAP//////////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r">
              <a:defRPr lang="en-us" sz="1200" cap="none"/>
            </a:lvl1pPr>
            <a:lvl2pPr>
              <a:defRPr lang="en-us" cap="none"/>
            </a:lvl2pPr>
            <a:lvl3pPr>
              <a:defRPr lang="en-us" cap="none"/>
            </a:lvl3pPr>
            <a:lvl4pPr>
              <a:defRPr lang="en-us" cap="none"/>
            </a:lvl4pPr>
            <a:lvl5pPr>
              <a:defRPr lang="en-us" cap="none"/>
            </a:lvl5pPr>
            <a:lvl6pPr>
              <a:defRPr lang="en-us" cap="none"/>
            </a:lvl6pPr>
            <a:lvl7pPr>
              <a:defRPr lang="en-us" cap="none"/>
            </a:lvl7pPr>
            <a:lvl8pPr>
              <a:defRPr lang="en-us" cap="none"/>
            </a:lvl8pPr>
            <a:lvl9pPr>
              <a:defRPr lang="en-us" cap="none"/>
            </a:lvl9pPr>
          </a:lstStyle>
          <a:p>
            <a:pPr>
              <a:defRPr lang="en-us"/>
            </a:pPr>
            <a:fld id="{536C960A-44BE-3960-F0D4-B235D89A06E7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" cap="none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notesStyle>
</p:notesMaster>
</file>

<file path=ppt/notesSlides/_rels/notesSlide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Relationship Id="rId3" Type="http://schemas.openxmlformats.org/officeDocument/2006/relationships/themeOverride" Target="../theme/themeOverride1.xml"/></Relationships>
</file>

<file path=ppt/notesSlides/_rels/notesSlide10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Relationship Id="rId3" Type="http://schemas.openxmlformats.org/officeDocument/2006/relationships/themeOverride" Target="../theme/themeOverride2.xml"/></Relationships>
</file>

<file path=ppt/notesSlides/_rels/notesSlide3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Relationship Id="rId3" Type="http://schemas.openxmlformats.org/officeDocument/2006/relationships/themeOverride" Target="../theme/themeOverride3.xml"/></Relationships>
</file>

<file path=ppt/notesSlides/_rels/notesSlide4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6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7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9.xml.rels><?xml version="1.0" encoding="UTF-8" standalone="yes" 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0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12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13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14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RfAys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CZoA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/nA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cD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9fN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/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Pictur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EAAAAAAAAA///3DH9/fwgAAAAAAAAAAAAAAAAAAAAAAAAAAAAAAAAAAAAAZAAAAAEAAABAAAAAAAAAAAAAAAAAAAAAAAAAAAAAAAAAAAAAAAAAAAAAAAAAAAAAAAAAAAAAAAAAAAAAAAAAAAAAAAAAAAAAAAAAAAAAAAAAAAAAAAAAAAAAAAAAAAAAFAAAADwAAAAB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CAcAADgEAAAoIwAAUBkAABAAAAAmAAAACAAAAP////8AAAAAMAAAABQAAAAAAAAAAAD//wAAAQAAAP//AAABAA=="/>
              </a:ext>
            </a:extLst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opg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J/f38AAAAAA8zMzADAwP8Af39/AAAAAAAAAAAAAAAAAAAAAAAAAAAAIQAAABgAAAAUAAAAOAQAALgaAAD4JQAACDQAABAAAAAmAAAACAAAAP////8AAAAAMAAAABQAAAAAAAAAAAD//wAAAQAAAP//AAABAA=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AUAABoNAABgRQAAJhYAABAAAAAmAAAACAAAAAEAAAAAAAAAMAAAABQAAAAAAAAAAAD//wAAAQAAAP//AAABAA=="/>
              </a:ext>
            </a:extLst>
          </p:cNvSpPr>
          <p:nvPr>
            <p:ph type="ctrTitle"/>
          </p:nvPr>
        </p:nvSpPr>
        <p:spPr>
          <a:xfrm>
            <a:off x="914400" y="2129790"/>
            <a:ext cx="103632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QAsAAOgXAADAPwAAsCIAABAAAAAmAAAACAAAAAGAAAAAAAAAMAAAABQAAAAAAAAAAAD//wAAAQAAAP//AAABAA==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CE200F2-BCA1-B7F6-EF5A-4AA34E14191F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kA+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01CBC11-5FED-494A-A3A4-A91FF2EA55FC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Yi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kl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ARwAAsCUAABAAAAAmAAAACAAAAAIAAAAAAAAAMAAAABQAAAAAAAAAAAD//wAAAQAAAP//AAABAA=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47433DC-92C9-21C5-87CC-64907D827131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O0k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Jc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36D28F2-BCCE-38DE-80D5-4A8B669B761F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C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McG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YDYAALABAABARwAAsCUAABAAAAAmAAAACAAAAIMAAAAAAAAAMAAAABQAAAAAAAAAAAD//wAAAQAAAP//AAABAA=="/>
              </a:ext>
            </a:extLst>
          </p:cNvSpPr>
          <p:nvPr>
            <p:ph type="title"/>
          </p:nvPr>
        </p:nvSpPr>
        <p:spPr>
          <a:xfrm>
            <a:off x="8839200" y="274320"/>
            <a:ext cx="27432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Q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4n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AgNQAAsCUAABAAAAAmAAAACAAAAAMAAAAAAAAAMAAAABQAAAAAAAAAAAD//wAAAQAAAP//AAABAA=="/>
              </a:ext>
            </a:extLst>
          </p:cNvSpPr>
          <p:nvPr>
            <p:ph idx="1"/>
          </p:nvPr>
        </p:nvSpPr>
        <p:spPr>
          <a:xfrm>
            <a:off x="609600" y="274320"/>
            <a:ext cx="80264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M0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959C334-7AB4-0C35-FAE1-8C608DAF0CD9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gd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M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A0AF2E3-ADB7-5F04-F9B2-5B51BCFC0F0E}" type="slidenum">
              <a:t/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obj">
  <p:cSld name="Title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EAAAAAAAAAMAAAABQAAAAAAAAAAAD//wAAAQAAAP//AAABAA=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4300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Q1r0o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EAAAAAAAAAMAAAABQAAAAAAAAAAAD//wAAAQAAAP//AAABAA=="/>
              </a:ext>
            </a:extLst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BsnAADwDwAAWSkAABAAAAAmAAAACAAAAAEAAAAAAAAAMAAAABQAAAAAAAAAAAD//wAAAQAAAP//AAABAA=="/>
              </a:ext>
            </a:extLst>
          </p:cNvSpPr>
          <p:nvPr>
            <p:ph type="dt" sz="quarter" idx="10"/>
          </p:nvPr>
        </p:nvSpPr>
        <p:spPr>
          <a:xfrm>
            <a:off x="457200" y="6356985"/>
            <a:ext cx="2133600" cy="364490"/>
          </a:xfrm>
        </p:spPr>
        <p:txBody>
          <a:bodyPr/>
          <a:lstStyle/>
          <a:p>
            <a:pPr/>
            <a:fld id="{412C20C6-88AC-79D6-E294-7E836EDA142B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MAABsnAAAIJQAAWSkAABAAAAAmAAAACAAAAAEAAAAAAAAAMAAAABQAAAAAAAAAAAD//wAAAQAAAP//AAABAA=="/>
              </a:ext>
            </a:extLst>
          </p:cNvSpPr>
          <p:nvPr>
            <p:ph type="ftr" sz="quarter" idx="11"/>
          </p:nvPr>
        </p:nvSpPr>
        <p:spPr>
          <a:xfrm>
            <a:off x="3124200" y="6356985"/>
            <a:ext cx="2895600" cy="36449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CgAABsnAABwNQAAWSkAABAAAAAmAAAACAAAAAEAAAAAAAAAMAAAABQAAAAAAAAAAAD//wAAAQAAAP//AAABAA=="/>
              </a:ext>
            </a:extLst>
          </p:cNvSpPr>
          <p:nvPr>
            <p:ph type="sldNum" sz="quarter" idx="12"/>
          </p:nvPr>
        </p:nvSpPr>
        <p:spPr>
          <a:xfrm>
            <a:off x="6553200" y="6356985"/>
            <a:ext cx="2133600" cy="364490"/>
          </a:xfrm>
        </p:spPr>
        <p:txBody>
          <a:bodyPr/>
          <a:lstStyle/>
          <a:p>
            <a:pPr/>
            <a:fld id="{054E82A7-E9E8-1B74-A6F6-1F21CCB8504A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c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Q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ARwAAsCUAABAAAAAmAAAACAAAAAAAAAAAAAAAMAAAABQAAAAAAAAAAAD//wAAAQAAAP//AAABAA=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c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C128015-5B81-4776-CFAA-AD23CEE439F8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CB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BB5482-CCD8-EEA2-9603-3AF71A4D606F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M0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7QUAABwbAACtRQAAfSM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963295" y="4406900"/>
            <a:ext cx="103632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l">
              <a:defRPr sz="4000" b="1" cap="all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+N/40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7QUAAOERAACtRQAAHBs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963295" y="2906395"/>
            <a:ext cx="103632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000" cap="none"/>
            </a:lvl1pPr>
            <a:lvl2pPr marL="457200" indent="0">
              <a:buNone/>
              <a:defRPr sz="1800" cap="none"/>
            </a:lvl2pPr>
            <a:lvl3pPr marL="914400" indent="0">
              <a:buNone/>
              <a:defRPr sz="1600" cap="none"/>
            </a:lvl3pPr>
            <a:lvl4pPr marL="1371600" indent="0">
              <a:buNone/>
              <a:defRPr sz="1400" cap="none"/>
            </a:lvl4pPr>
            <a:lvl5pPr marL="1828800" indent="0">
              <a:buNone/>
              <a:defRPr sz="1400" cap="none"/>
            </a:lvl5pPr>
            <a:lvl6pPr marL="2286000" indent="0">
              <a:buNone/>
              <a:defRPr sz="1400" cap="none"/>
            </a:lvl6pPr>
            <a:lvl7pPr marL="2743200" indent="0">
              <a:buNone/>
              <a:defRPr sz="1400" cap="none"/>
            </a:lvl7pPr>
            <a:lvl8pPr marL="3200400" indent="0">
              <a:buNone/>
              <a:defRPr sz="1400" cap="none"/>
            </a:lvl8pPr>
            <a:lvl9pPr marL="3657600" indent="0">
              <a:buNone/>
              <a:defRPr sz="14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FE19CB8-F6D2-B46A-9C59-003FD2176A55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0Z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JsJ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E46746B-25B3-1382-FDFE-D3D73AB00B86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0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DgJA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609600" y="1600200"/>
            <a:ext cx="5384800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Mz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ICYAANgJAABARw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197600" y="1600200"/>
            <a:ext cx="5384800" cy="4526280"/>
          </a:xfrm>
        </p:spPr>
        <p:txBody>
          <a:bodyPr/>
          <a:lstStyle>
            <a:lvl1pPr>
              <a:defRPr sz="2800" cap="none"/>
            </a:lvl1pPr>
            <a:lvl2pPr>
              <a:defRPr sz="2400" cap="none"/>
            </a:lvl2pPr>
            <a:lvl3pPr>
              <a:defRPr sz="2000" cap="none"/>
            </a:lvl3pPr>
            <a:lvl4pPr>
              <a:defRPr sz="1800" cap="none"/>
            </a:lvl4pPr>
            <a:lvl5pPr>
              <a:defRPr sz="1800" cap="none"/>
            </a:lvl5pPr>
            <a:lvl6pPr>
              <a:defRPr sz="1800" cap="none"/>
            </a:lvl6pPr>
            <a:lvl7pPr>
              <a:defRPr sz="1800" cap="none"/>
            </a:lvl7pPr>
            <a:lvl8pPr>
              <a:defRPr sz="1800" cap="none"/>
            </a:lvl8pPr>
            <a:lvl9pPr>
              <a:defRPr sz="18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4M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B2D96CE-8096-7860-D895-7635D8DB2E23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U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o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3E4276A-24DE-B1D1-905C-D28469126687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M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A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HEJAADiJAAAYQ0AABAAAAAmAAAACAAAAIGAAAAAAAAAMAAAABQAAAAAAAAAAAD//wAAAQAAAP//AAABAA=="/>
              </a:ext>
            </a:extLst>
          </p:cNvSpPr>
          <p:nvPr>
            <p:ph idx="1"/>
          </p:nvPr>
        </p:nvSpPr>
        <p:spPr>
          <a:xfrm>
            <a:off x="609600" y="1534795"/>
            <a:ext cx="53860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Ggd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GENAADiJA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09600" y="2174875"/>
            <a:ext cx="5386070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Fs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HSYAAHEJAABARwAAYQ0AABAAAAAmAAAACAAAAIGAAAAAAAAAMAAAABQAAAAAAAAAAAD//wAAAQAAAP//AAABAA=="/>
              </a:ext>
            </a:extLst>
          </p:cNvSpPr>
          <p:nvPr>
            <p:ph idx="3"/>
          </p:nvPr>
        </p:nvSpPr>
        <p:spPr>
          <a:xfrm>
            <a:off x="6195695" y="1534795"/>
            <a:ext cx="5386705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marL="0" indent="0">
              <a:buNone/>
              <a:defRPr sz="2400" b="1" cap="none"/>
            </a:lvl1pPr>
            <a:lvl2pPr marL="457200" indent="0">
              <a:buNone/>
              <a:defRPr sz="2000" b="1" cap="none"/>
            </a:lvl2pPr>
            <a:lvl3pPr marL="914400" indent="0">
              <a:buNone/>
              <a:defRPr sz="1800" b="1" cap="none"/>
            </a:lvl3pPr>
            <a:lvl4pPr marL="1371600" indent="0">
              <a:buNone/>
              <a:defRPr sz="1600" b="1" cap="none"/>
            </a:lvl4pPr>
            <a:lvl5pPr marL="1828800" indent="0">
              <a:buNone/>
              <a:defRPr sz="1600" b="1" cap="none"/>
            </a:lvl5pPr>
            <a:lvl6pPr marL="2286000" indent="0">
              <a:buNone/>
              <a:defRPr sz="1600" b="1" cap="none"/>
            </a:lvl6pPr>
            <a:lvl7pPr marL="2743200" indent="0">
              <a:buNone/>
              <a:defRPr sz="1600" b="1" cap="none"/>
            </a:lvl7pPr>
            <a:lvl8pPr marL="3200400" indent="0">
              <a:buNone/>
              <a:defRPr sz="1600" b="1" cap="none"/>
            </a:lvl8pPr>
            <a:lvl9pPr marL="3657600" indent="0">
              <a:buNone/>
              <a:defRPr sz="1600" b="1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Y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HSYAAGENAABARwAAsCUAABAAAAAmAAAACAAAAAGAAAAAAAAAMAAAABQAAAAAAAAAAAD//wAAAQAAAP//AAABAA=="/>
              </a:ext>
            </a:extLst>
          </p:cNvSpPr>
          <p:nvPr>
            <p:ph idx="4"/>
          </p:nvPr>
        </p:nvSpPr>
        <p:spPr>
          <a:xfrm>
            <a:off x="6195695" y="2174875"/>
            <a:ext cx="5386705" cy="3951605"/>
          </a:xfrm>
        </p:spPr>
        <p:txBody>
          <a:bodyPr/>
          <a:lstStyle>
            <a:lvl1pPr>
              <a:defRPr sz="2400" cap="none"/>
            </a:lvl1pPr>
            <a:lvl2pPr>
              <a:defRPr sz="2000" cap="none"/>
            </a:lvl2pPr>
            <a:lvl3pPr>
              <a:defRPr sz="1800" cap="none"/>
            </a:lvl3pPr>
            <a:lvl4pPr>
              <a:defRPr sz="1600" cap="none"/>
            </a:lvl4pPr>
            <a:lvl5pPr>
              <a:defRPr sz="1600" cap="none"/>
            </a:lvl5pPr>
            <a:lvl6pPr>
              <a:defRPr sz="1600" cap="none"/>
            </a:lvl6pPr>
            <a:lvl7pPr>
              <a:defRPr sz="1600" cap="none"/>
            </a:lvl7pPr>
            <a:lvl8pPr>
              <a:defRPr sz="1600" cap="none"/>
            </a:lvl8pPr>
            <a:lvl9pPr>
              <a:defRPr sz="16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Jc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E387D41-0FD3-6D8B-9D80-F9DE33CE6BAC}" type="datetime1">
              <a:t>{Date/Time}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cX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84A7CD-83D8-D151-963C-7504E9726020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F42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D8FD2F5-BBA0-DA24-EE37-4D719C791818}" type="datetime1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I4n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7C63057-19DA-93C6-947E-EF937E3062BA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7468A2F-61CA-137C-84FE-9729C4B072C2}" type="datetime1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ND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40203DD-93C9-57F5-87BA-65A04DF47130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K4BAABtHAAA1Ag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609600" y="273050"/>
            <a:ext cx="4011295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MIB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Uh0AAK4BAABARwAAsCU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4766310" y="273050"/>
            <a:ext cx="6816090" cy="5853430"/>
          </a:xfrm>
        </p:spPr>
        <p:txBody>
          <a:bodyPr/>
          <a:lstStyle>
            <a:lvl1pPr>
              <a:defRPr sz="3200" cap="none"/>
            </a:lvl1pPr>
            <a:lvl2pPr>
              <a:defRPr sz="2800" cap="none"/>
            </a:lvl2pPr>
            <a:lvl3pPr>
              <a:defRPr sz="2400" cap="none"/>
            </a:lvl3pPr>
            <a:lvl4pPr>
              <a:defRPr sz="2000" cap="none"/>
            </a:lvl4pPr>
            <a:lvl5pPr>
              <a:defRPr sz="2000" cap="none"/>
            </a:lvl5pPr>
            <a:lvl6pPr>
              <a:defRPr sz="2000" cap="none"/>
            </a:lvl6pPr>
            <a:lvl7pPr>
              <a:defRPr sz="2000" cap="none"/>
            </a:lvl7pPr>
            <a:lvl8pPr>
              <a:defRPr sz="2000" cap="none"/>
            </a:lvl8pPr>
            <a:lvl9pPr>
              <a:defRPr sz="2000" cap="none"/>
            </a:lvl9pPr>
          </a:lstStyle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IO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QIAABtHAAAs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609600" y="1435100"/>
            <a:ext cx="4011295" cy="46913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4U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9D62838-76F4-83DE-BA6E-808B66204CD5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cq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696E96F-21DB-C31F-952E-D74AA7606382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C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n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sg4AAIgdAACyOwAABCEAABAAAAAmAAAACAAAAIGAAAAAAAAAMAAAABQAAAAAAAAAAAD//wAAAQAAAP//AAABAA=="/>
              </a:ext>
            </a:extLst>
          </p:cNvSpPr>
          <p:nvPr>
            <p:ph type="title"/>
          </p:nvPr>
        </p:nvSpPr>
        <p:spPr>
          <a:xfrm>
            <a:off x="2388870" y="4800600"/>
            <a:ext cx="73152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>
            <a:lvl1pPr algn="l">
              <a:defRPr sz="2000" b="1" cap="none"/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Fs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sg4AAMYDAACyOwAAFh0AABAAAAAmAAAACAAAAAGAAAAAAAAAMAAAABQAAAAAAAAAAAD//wAAAQAAAP//AAABAA=="/>
              </a:ext>
            </a:extLst>
          </p:cNvSpPr>
          <p:nvPr>
            <p:ph idx="1"/>
          </p:nvPr>
        </p:nvSpPr>
        <p:spPr>
          <a:xfrm>
            <a:off x="2388870" y="613410"/>
            <a:ext cx="7315200" cy="4114800"/>
          </a:xfrm>
        </p:spPr>
        <p:txBody>
          <a:bodyPr/>
          <a:lstStyle>
            <a:lvl1pPr marL="0" indent="0">
              <a:buNone/>
              <a:defRPr sz="3200" cap="none"/>
            </a:lvl1pPr>
            <a:lvl2pPr marL="457200" indent="0">
              <a:buNone/>
              <a:defRPr sz="2800" cap="none"/>
            </a:lvl2pPr>
            <a:lvl3pPr marL="914400" indent="0">
              <a:buNone/>
              <a:defRPr sz="2400" cap="none"/>
            </a:lvl3pPr>
            <a:lvl4pPr marL="1371600" indent="0">
              <a:buNone/>
              <a:defRPr sz="2000" cap="none"/>
            </a:lvl4pPr>
            <a:lvl5pPr marL="1828800" indent="0">
              <a:buNone/>
              <a:defRPr sz="2000" cap="none"/>
            </a:lvl5pPr>
            <a:lvl6pPr marL="2286000" indent="0">
              <a:buNone/>
              <a:defRPr sz="2000" cap="none"/>
            </a:lvl6pPr>
            <a:lvl7pPr marL="2743200" indent="0">
              <a:buNone/>
              <a:defRPr sz="2000" cap="none"/>
            </a:lvl7pPr>
            <a:lvl8pPr marL="3200400" indent="0">
              <a:buNone/>
              <a:defRPr sz="2000" cap="none"/>
            </a:lvl8pPr>
            <a:lvl9pPr marL="3657600" indent="0">
              <a:buNone/>
              <a:defRPr sz="20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CwV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sg4AAAQhAACyOwAA+CUAABAAAAAmAAAACAAAAAGAAAAAAAAAMAAAABQAAAAAAAAAAAD//wAAAQAAAP//AAABAA=="/>
              </a:ext>
            </a:extLst>
          </p:cNvSpPr>
          <p:nvPr>
            <p:ph idx="2"/>
          </p:nvPr>
        </p:nvSpPr>
        <p:spPr>
          <a:xfrm>
            <a:off x="2388870" y="5367020"/>
            <a:ext cx="7315200" cy="805180"/>
          </a:xfrm>
        </p:spPr>
        <p:txBody>
          <a:bodyPr/>
          <a:lstStyle>
            <a:lvl1pPr marL="0" indent="0">
              <a:buNone/>
              <a:defRPr sz="1400" cap="none"/>
            </a:lvl1pPr>
            <a:lvl2pPr marL="457200" indent="0">
              <a:buNone/>
              <a:defRPr sz="1200" cap="none"/>
            </a:lvl2pPr>
            <a:lvl3pPr marL="914400" indent="0">
              <a:buNone/>
              <a:defRPr sz="1000" cap="none"/>
            </a:lvl3pPr>
            <a:lvl4pPr marL="1371600" indent="0">
              <a:buNone/>
              <a:defRPr sz="900" cap="none"/>
            </a:lvl4pPr>
            <a:lvl5pPr marL="1828800" indent="0">
              <a:buNone/>
              <a:defRPr sz="900" cap="none"/>
            </a:lvl5pPr>
            <a:lvl6pPr marL="2286000" indent="0">
              <a:buNone/>
              <a:defRPr sz="900" cap="none"/>
            </a:lvl6pPr>
            <a:lvl7pPr marL="2743200" indent="0">
              <a:buNone/>
              <a:defRPr sz="900" cap="none"/>
            </a:lvl7pPr>
            <a:lvl8pPr marL="3200400" indent="0">
              <a:buNone/>
              <a:defRPr sz="900" cap="none"/>
            </a:lvl8pPr>
            <a:lvl9pPr marL="3657600" indent="0">
              <a:buNone/>
              <a:defRPr sz="900" cap="none"/>
            </a:lvl9pPr>
          </a:lstStyle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U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AAAAAAAAAAAMAAAABQAAAAAAAAAAAD//wAAAQAAAP//AAABAA=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6AEA53DA-9487-BFA5-C952-62F01D1C3F37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Do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AAAAAAAAAAAMAAAABQAAAAAAAAAAAD//wAAAQAAAP//AAABAA=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gE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AAAAAAAAAAAMAAAABQAAAAAAAAAAAD//wAAAQAAAP//AAABAA=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5C3303F-71C8-96C6-867B-87937E3570D2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>
  <p:cSld name="Anthracite">
    <p:bg>
      <p:bgPr>
        <a:blipFill>
          <a:blip r:embed="rId1"/>
          <a:srcRect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LABAABARwAAuAgAABAAAAAmAAAACAAAAP//////////MAAAABQAAAAAAAAAAAD//wAAAQAAAP//AAABAA=="/>
              </a:ext>
            </a:extLst>
          </p:cNvSpPr>
          <p:nvPr>
            <p:ph type="title"/>
          </p:nvPr>
        </p:nvSpPr>
        <p:spPr>
          <a:xfrm>
            <a:off x="609600" y="274320"/>
            <a:ext cx="109728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P8A/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NgJAABARwAAsCUAABAAAAAmAAAACAAAAP//////////MAAAABQAAAAAAAAAAAD//wAAAQAAAP//AAABAA=="/>
              </a:ext>
            </a:extLst>
          </p:cNvSpPr>
          <p:nvPr>
            <p:ph type="body" idx="1"/>
          </p:nvPr>
        </p:nvSpPr>
        <p:spPr>
          <a:xfrm>
            <a:off x="609600" y="1600200"/>
            <a:ext cx="109728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AMAABsnAABAFQAAWSkAABAAAAAmAAAACAAAAP//////////MAAAABQAAAAAAAAAAAD//wAAAQAAAP//AAABAA=="/>
              </a:ext>
            </a:extLst>
          </p:cNvSpPr>
          <p:nvPr>
            <p:ph type="dt" sz="quarter" idx="2"/>
          </p:nvPr>
        </p:nvSpPr>
        <p:spPr>
          <a:xfrm>
            <a:off x="609600" y="6356985"/>
            <a:ext cx="2844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l">
              <a:defRPr sz="1200" cap="none"/>
            </a:lvl1pPr>
          </a:lstStyle>
          <a:p>
            <a:pPr/>
            <a:fld id="{3F4A3869-27D2-1FCE-9CF2-D19B76BC6A84}" type="datetime1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KQP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BkAABsnAABgMQAAWSkAABAAAAAmAAAACAAAAP//////////MAAAABQAAAAAAAAAAAD//wAAAQAAAP//AAABAA=="/>
              </a:ext>
            </a:extLst>
          </p:cNvSpPr>
          <p:nvPr>
            <p:ph type="ftr" sz="quarter" idx="3"/>
          </p:nvPr>
        </p:nvSpPr>
        <p:spPr>
          <a:xfrm>
            <a:off x="4165600" y="6356985"/>
            <a:ext cx="3860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ctr">
              <a:defRPr sz="1200" cap="none"/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xmlns="smNativeData" val="SMDATA_16_5Tb5aRMAAAAlAAAAZAAAAA8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LIAs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wDUAABsnAABARwAAWSkAABAAAAAmAAAACAAAAP//////////MAAAABQAAAAAAAAAAAD//wAAAQAAAP//AAABAA=="/>
              </a:ext>
            </a:extLst>
          </p:cNvSpPr>
          <p:nvPr>
            <p:ph type="sldNum" sz="quarter" idx="4"/>
          </p:nvPr>
        </p:nvSpPr>
        <p:spPr>
          <a:xfrm>
            <a:off x="8737600" y="6356985"/>
            <a:ext cx="2844800" cy="36449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algn="r">
              <a:defRPr sz="1200" cap="none"/>
            </a:lvl1pPr>
          </a:lstStyle>
          <a:p>
            <a:pPr/>
            <a:fld id="{469EEA44-0AAB-CB1C-E526-FC49A46813A9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7" r:id="rId2"/>
    <p:sldLayoutId id="2147484138" r:id="rId3"/>
    <p:sldLayoutId id="2147484139" r:id="rId4"/>
    <p:sldLayoutId id="2147484140" r:id="rId5"/>
    <p:sldLayoutId id="2147484141" r:id="rId6"/>
    <p:sldLayoutId id="2147484142" r:id="rId7"/>
    <p:sldLayoutId id="2147484143" r:id="rId8"/>
    <p:sldLayoutId id="2147484144" r:id="rId9"/>
    <p:sldLayoutId id="2147484145" r:id="rId10"/>
    <p:sldLayoutId id="2147484146" r:id="rId11"/>
    <p:sldLayoutId id="2147484147" r:id="rId12"/>
    <p:sldLayoutId id="2147484148" r:id="rId13"/>
  </p:sldLayoutIdLst>
  <p:hf sldNum="0" hdr="0" ftr="0" dt="0"/>
  <p:txStyles>
    <p:titleStyle>
      <a:lvl1pPr marL="0" marR="0" indent="0" algn="ctr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cap="none" spc="0" baseline="0">
          <a:solidFill>
            <a:schemeClr val="tx2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titleStyle>
    <p:bodyStyle>
      <a:lvl1pPr marL="342900" marR="0" indent="-3429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742950" marR="0" indent="-28575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11430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6002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20574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5146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9718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4290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886200" marR="0" indent="-228600" algn="l" defTabSz="44958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0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bodyStyle>
    <p:otherStyle>
      <a:lvl1pPr marL="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1pPr>
      <a:lvl2pPr marL="457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2pPr>
      <a:lvl3pPr marL="914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3pPr>
      <a:lvl4pPr marL="1371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4pPr>
      <a:lvl5pPr marL="18288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5pPr>
      <a:lvl6pPr marL="22860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6pPr>
      <a:lvl7pPr marL="27432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7pPr>
      <a:lvl8pPr marL="32004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8pPr>
      <a:lvl9pPr marL="3657600" marR="0" indent="0" algn="l" defTabSz="44958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cap="none" spc="0" baseline="0">
          <a:solidFill>
            <a:schemeClr val="tx1"/>
          </a:solidFill>
          <a:effectLst/>
          <a:latin typeface="Calibri" pitchFamily="2" charset="0"/>
          <a:ea typeface="SimSun" pitchFamily="0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3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slide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oAUAABoNAAABNAAAJhYAAAAAAAAmAAAACAAAAAEAAAAAAAAAMAAAABQAAAAAAAAAAAD//wAAAQAAAP//AAABAA=="/>
              </a:ext>
            </a:extLst>
          </p:cNvSpPr>
          <p:nvPr>
            <p:ph type="ctrTitle"/>
          </p:nvPr>
        </p:nvSpPr>
        <p:spPr>
          <a:xfrm>
            <a:off x="914400" y="2129790"/>
            <a:ext cx="7539355" cy="1470660"/>
          </a:xfrm>
        </p:spPr>
        <p:txBody>
          <a:bodyPr/>
          <a:lstStyle/>
          <a:p>
            <a:pPr/>
            <a:r>
              <a:t>Fear vs. Faith — Lessons from the 12 Spies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QAsAAOgXAAByMQAAsCIAABAAAAAmAAAACAAAAAEAAAAAAAAAMAAAABQAAAAAAAAAAAD//wAAAQAAAP//AAABAA=="/>
              </a:ext>
            </a:extLst>
          </p:cNvSpPr>
          <p:nvPr>
            <p:ph type="subTitle" idx="1"/>
          </p:nvPr>
        </p:nvSpPr>
        <p:spPr>
          <a:xfrm>
            <a:off x="1828800" y="3886200"/>
            <a:ext cx="6209030" cy="1752600"/>
          </a:xfrm>
        </p:spPr>
        <p:txBody>
          <a:bodyPr/>
          <a:lstStyle/>
          <a:p>
            <a:pPr/>
            <a:r>
              <a:t>Numbers 13–14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IV. The People’s Response (2/2)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C. Rejection of God</a:t>
            </a:r>
          </a:p>
          <a:p>
            <a:pPr/>
            <a:r>
              <a:t>D. Insight</a:t>
            </a:r>
          </a:p>
          <a:p>
            <a:pPr/>
            <a:r>
              <a:t>   1. Fear leads to sin</a:t>
            </a:r>
          </a:p>
          <a:p>
            <a:pPr/>
            <a:r>
              <a:t>E. Application</a:t>
            </a:r>
          </a:p>
          <a:p>
            <a:pPr/>
            <a:r>
              <a:t>   1. Do not look back (Luke 9:62)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V. The Consequences (1/2)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J4Cn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A. Judgment</a:t>
            </a:r>
          </a:p>
          <a:p>
            <a:pPr/>
            <a:r>
              <a:t>   1. Disobedience</a:t>
            </a:r>
          </a:p>
          <a:p>
            <a:pPr/>
            <a:r>
              <a:t>B. Result</a:t>
            </a:r>
          </a:p>
          <a:p>
            <a:pPr/>
            <a:r>
              <a:t>   1. 40 years wandering</a:t>
            </a:r>
          </a:p>
          <a:p>
            <a:pPr/>
            <a:r>
              <a:t>   2. Generation denied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V. The Consequences (2/2)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C. Exception</a:t>
            </a:r>
          </a:p>
          <a:p>
            <a:pPr/>
            <a:r>
              <a:t>   1. Caleb &amp; Joshua</a:t>
            </a:r>
          </a:p>
          <a:p>
            <a:pPr/>
            <a:r>
              <a:t>D. Warning</a:t>
            </a:r>
          </a:p>
          <a:p>
            <a:pPr/>
            <a:r>
              <a:t>   1. 1 </a:t>
            </a:r>
            <a:r>
              <a:t>Cor. 10</a:t>
            </a:r>
          </a:p>
          <a:p>
            <a:pPr/>
            <a:r>
              <a:t>   2. </a:t>
            </a:r>
            <a:r>
              <a:t>Heb.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VI. The Root Issue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A. Not giants, but trust</a:t>
            </a:r>
          </a:p>
          <a:p>
            <a:pPr/>
            <a:r>
              <a:t>B. Unbelief (</a:t>
            </a:r>
            <a:r>
              <a:t>Heb. 3:19)</a:t>
            </a:r>
          </a:p>
          <a:p>
            <a:pPr/>
            <a:r>
              <a:t>C. Faith requires:</a:t>
            </a:r>
          </a:p>
          <a:p>
            <a:pPr/>
            <a:r>
              <a:t>   1. Hearing</a:t>
            </a:r>
          </a:p>
          <a:p>
            <a:pPr/>
            <a:r>
              <a:t>   2. Trust</a:t>
            </a:r>
          </a:p>
          <a:p>
            <a:pPr/>
            <a:r>
              <a:t>   3. Obedience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Conclusion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A. Choose faith</a:t>
            </a:r>
          </a:p>
          <a:p>
            <a:pPr/>
            <a:r>
              <a:t>B. Be courageous (Josh. 1:9)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Invitation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1. Hear</a:t>
            </a:r>
          </a:p>
          <a:p>
            <a:pPr/>
            <a:r>
              <a:t>2. Believe</a:t>
            </a:r>
          </a:p>
          <a:p>
            <a:pPr/>
            <a:r>
              <a:t>3. Repent</a:t>
            </a:r>
          </a:p>
          <a:p>
            <a:pPr/>
            <a:r>
              <a:t>4. Confess</a:t>
            </a:r>
          </a:p>
          <a:p>
            <a:pPr/>
            <a:r>
              <a:t>5. Be baptized</a:t>
            </a:r>
          </a:p>
          <a:p>
            <a:pPr/>
            <a:r>
              <a:t>6. Be faithful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Final Thought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1. Ten saw obstacles</a:t>
            </a:r>
          </a:p>
          <a:p>
            <a:pPr/>
            <a:r>
              <a:t>2. Two saw God</a:t>
            </a:r>
          </a:p>
          <a:p>
            <a:pPr/>
            <a:r>
              <a:t>3. Faith made the difference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Introduction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AAAAAAmAAAACAAAAAEAAAAAAAAAMAAAABQAAAAAAAAAAAD//wAAAQAAAP//AAABAA=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</p:spPr>
        <p:txBody>
          <a:bodyPr/>
          <a:lstStyle/>
          <a:p>
            <a:pPr/>
            <a:r>
              <a:t>1. God had already promised Israel the land (</a:t>
            </a:r>
            <a:r>
              <a:t>Gen. 12:7; </a:t>
            </a:r>
            <a:r>
              <a:t>Ex. 3:8)</a:t>
            </a:r>
          </a:p>
          <a:p>
            <a:pPr/>
            <a:r>
              <a:t>2. Spies sent to see how, not if (</a:t>
            </a:r>
            <a:r>
              <a:t>Deut. 1:21–22)</a:t>
            </a:r>
          </a:p>
          <a:p>
            <a:pPr/>
            <a:r>
              <a:t>3. A test of fear vs. faith</a:t>
            </a:r>
          </a:p>
          <a:p>
            <a:pPr/>
            <a:r>
              <a:t>4. Choice today:</a:t>
            </a:r>
          </a:p>
          <a:p>
            <a:pPr/>
            <a:r>
              <a:t>   A. Trust God</a:t>
            </a:r>
          </a:p>
          <a:p>
            <a:pPr/>
            <a:r>
              <a:t>   B. Yield to fear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I. The Mission of the Spies (1/2)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A. God’s Command</a:t>
            </a:r>
          </a:p>
          <a:p>
            <a:pPr/>
            <a:r>
              <a:t>   1. “I am giving” (</a:t>
            </a:r>
            <a:r>
              <a:t>Num. 13:2)</a:t>
            </a:r>
          </a:p>
          <a:p>
            <a:pPr/>
            <a:r>
              <a:t>   2. Promise already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BAQEB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I. The Mission of the Spies (2/2)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B. Leadership Responsibility</a:t>
            </a:r>
          </a:p>
          <a:p>
            <a:pPr/>
            <a:r>
              <a:t>   1. One from each tribe</a:t>
            </a:r>
          </a:p>
          <a:p>
            <a:pPr/>
            <a:r>
              <a:t>   2. Lead toward faith</a:t>
            </a:r>
          </a:p>
          <a:p>
            <a:pPr/>
            <a:r>
              <a:t>C. Application</a:t>
            </a:r>
          </a:p>
          <a:p>
            <a:pPr/>
            <a:r>
              <a:t>   1. Scripture equips (2 Tim. 3:16–17)</a:t>
            </a:r>
          </a:p>
          <a:p>
            <a:pPr/>
            <a:r>
              <a:t>   2. Obey God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MBy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II. The Majority Report (1/2)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BE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A. Blessings acknowledged</a:t>
            </a:r>
          </a:p>
          <a:p>
            <a:pPr/>
            <a:r>
              <a:t>   1. Milk and honey</a:t>
            </a:r>
          </a:p>
          <a:p>
            <a:pPr/>
            <a:r>
              <a:t>B. Obstacles emphasized</a:t>
            </a:r>
          </a:p>
          <a:p>
            <a:pPr/>
            <a:r>
              <a:t>   1. Strong people</a:t>
            </a:r>
          </a:p>
          <a:p>
            <a:pPr/>
            <a:r>
              <a:t>   2. Fortified cities</a:t>
            </a:r>
          </a:p>
          <a:p>
            <a:pPr/>
            <a:r>
              <a:t>   3. Giants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II. The Majority Report (2/2)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EEAQ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C. Conclusion</a:t>
            </a:r>
          </a:p>
          <a:p>
            <a:pPr/>
            <a:r>
              <a:t>   1. “We are not able”</a:t>
            </a:r>
          </a:p>
          <a:p>
            <a:pPr/>
            <a:r>
              <a:t>   2. “Grasshoppers”</a:t>
            </a:r>
          </a:p>
          <a:p>
            <a:pPr/>
            <a:r>
              <a:t>D. Insight</a:t>
            </a:r>
          </a:p>
          <a:p>
            <a:pPr/>
            <a:r>
              <a:t>   1. Fear distorts</a:t>
            </a:r>
          </a:p>
          <a:p>
            <a:pPr/>
            <a:r>
              <a:t>E. Application</a:t>
            </a:r>
          </a:p>
          <a:p>
            <a:pPr/>
            <a:r>
              <a:t>   1. Walk by faith (2 </a:t>
            </a:r>
            <a:r>
              <a:t>Cor. 5:7)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F8BbwE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III. The Minority Report (1/2)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A. Caleb’s Confidence</a:t>
            </a:r>
          </a:p>
          <a:p>
            <a:pPr/>
            <a:r>
              <a:t>   1. “We are well able”</a:t>
            </a:r>
          </a:p>
          <a:p>
            <a:pPr/>
            <a:r>
              <a:t>B. Plea of Joshua &amp; Caleb</a:t>
            </a:r>
          </a:p>
          <a:p>
            <a:pPr/>
            <a:r>
              <a:t>   1. God will bring us 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III. The Minority Report (2/2)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C. Foundation</a:t>
            </a:r>
          </a:p>
          <a:p>
            <a:pPr/>
            <a:r>
              <a:t>   1. Promise</a:t>
            </a:r>
          </a:p>
          <a:p>
            <a:pPr/>
            <a:r>
              <a:t>   2. Presence</a:t>
            </a:r>
          </a:p>
          <a:p>
            <a:pPr/>
            <a:r>
              <a:t>   3. Power</a:t>
            </a:r>
          </a:p>
          <a:p>
            <a:pPr/>
            <a:r>
              <a:t>D. Insight</a:t>
            </a:r>
          </a:p>
          <a:p>
            <a:pPr/>
            <a:r>
              <a:t>   1. Faith trusts (</a:t>
            </a:r>
            <a:r>
              <a:t>Heb. 11:1)</a:t>
            </a:r>
          </a:p>
          <a:p>
            <a:pPr/>
            <a:r>
              <a:t>E. Application</a:t>
            </a:r>
          </a:p>
          <a:p>
            <a:pPr/>
            <a:r>
              <a:t>   1. Faith acts (James 2:17)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mc="http://schemas.openxmlformats.org/markup-compatibility/2006" xmlns:p14="http://schemas.microsoft.com/office/powerpoint/2010/main" xmlns:p15="http://schemas.microsoft.com/office/powerpoint/2012/main" xmlns:r="http://schemas.openxmlformats.org/officeDocument/2006/relationships" xmlns:a="http://schemas.openxmlformats.org/drawingml/2006/main" mc:Ignorable="p14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B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LABAABwNQAAuAgAABAAAAAmAAAACAAAAAAAAAAAAAAAMAAAABQAAAAAAAAAAAD//wAAAQAAAP//AAABAA=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IV. The People’s Response (1/2)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="smNativeData" val="SMDATA_16_5Tb5aRMAAAAlAAAAZAAAAA0BAAAAkAAAAEgAAACQAAAASAAAAAAAAAAAAAAAAAAAAAEAAABQAAAAAAAAAAAA4D8AAAAAAADgPwAAAAAAAOA/AAAAAAAA4D8AAAAAAADgPwAAAAAAAOA/AAAAAAAA4D8AAAAAAADgPwAAAAAAAOA/AAAAAAAA4D8CAAAAjAAAAAAAAAAAAAAA///3DH9/fwgAAAAAAAAAAAAAAAAAAAAAAAAAAAAAAAAAAAAAZAAAAAEAAABAAAAAAAAAAAAAAAAAAAAAAAAAAAAAAAAAAAAAAAAAAAAAAAAAAAAAAAAAAAAAAAAAAAAAAAAAAAAAAAAAAAAAAAAAAAAAAAAAAAAAAAAAAAAAAAAAAAAAFAAAADwAAAAAAAAAAAAAAP//2QkUAAAAAQAAABQAAAAUAAAAFAAAAAEAAAAAAAAAZAAAAGQAAAAAAAAAZAAAAGQAAAAVAAAAYAAAAAAAAAAAAAAADwAAACADAAAAAAAAAAAAAAEAAACgMgAAVgcAAKr4//8BAAAAf39/AAEAAABkAAAAAAAAABQAAABAHwAAAAAAACYAAAAAAAAAwOD//wAAAAAmAAAAZAAAABYAAABMAAAAAAAAAAAAAAAEAAAAAAAAAAEAAAB3d3c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3BX9/fwEAAAAAAAAAAAAAAAAAAAAAAAAAAAAAAAAAAAAAAAAAAP//2QJ/f38Ad3d3A8zMzADAwP8Af39/AAAAAAAAAAAAAAAAAAAAAAAAAAAAIQAAABgAAAAUAAAA0AIAANgJAABwNQAAsCUAABAAAAAmAAAACAAAAAAAAAAAAAAAMAAAABQAAAAAAAAAAAD//wAAAQAAAP//AAABAA=="/>
              </a:ext>
            </a:extLst>
          </p:cNvSpPr>
          <p:nvPr>
            <p:ph type="body" idx="1"/>
          </p:nvPr>
        </p:nvSpPr>
        <p:spPr/>
        <p:txBody>
          <a:bodyPr/>
          <a:lstStyle/>
          <a:p>
            <a:pPr/>
            <a:r>
              <a:t>A. Complaining</a:t>
            </a:r>
          </a:p>
          <a:p>
            <a:pPr/>
            <a:r>
              <a:t>B. Rebellion</a:t>
            </a:r>
          </a:p>
          <a:p>
            <a:pPr/>
            <a:r>
              <a:t>   1. Return to Egypt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FFFFD9"/>
      </a:dk1>
      <a:lt1>
        <a:srgbClr val="7F7F7F"/>
      </a:lt1>
      <a:dk2>
        <a:srgbClr val="FF9900"/>
      </a:dk2>
      <a:lt2>
        <a:srgbClr val="777777"/>
      </a:lt2>
      <a:accent1>
        <a:srgbClr val="FFFFF7"/>
      </a:accent1>
      <a:accent2>
        <a:srgbClr val="33CCCC"/>
      </a:accent2>
      <a:accent3>
        <a:srgbClr val="53ACAC"/>
      </a:accent3>
      <a:accent4>
        <a:srgbClr val="738C8C"/>
      </a:accent4>
      <a:accent5>
        <a:srgbClr val="936C6C"/>
      </a:accent5>
      <a:accent6>
        <a:srgbClr val="B34C4C"/>
      </a:accent6>
      <a:hlink>
        <a:srgbClr val="FF5050"/>
      </a:hlink>
      <a:folHlink>
        <a:srgbClr val="FF99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FFFFD9"/>
        </a:dk1>
        <a:lt1>
          <a:srgbClr val="7F7F7F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7F7F7F"/>
        </a:lt1>
        <a:dk2>
          <a:srgbClr val="8DC6FF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6DA6DF"/>
        </a:accent3>
        <a:accent4>
          <a:srgbClr val="4D86BF"/>
        </a:accent4>
        <a:accent5>
          <a:srgbClr val="2D669F"/>
        </a:accent5>
        <a:accent6>
          <a:srgbClr val="0D467F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CCCCCC"/>
        </a:dk1>
        <a:lt1>
          <a:srgbClr val="7F7F7F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6D8FA7"/>
        </a:accent3>
        <a:accent4>
          <a:srgbClr val="8DAF87"/>
        </a:accent4>
        <a:accent5>
          <a:srgbClr val="ADCF67"/>
        </a:accent5>
        <a:accent6>
          <a:srgbClr val="CDEF47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7F7F7F"/>
        </a:lt1>
        <a:dk2>
          <a:srgbClr val="CC3300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9E9980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7F7F7F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209020"/>
        </a:accent3>
        <a:accent4>
          <a:srgbClr val="407040"/>
        </a:accent4>
        <a:accent5>
          <a:srgbClr val="605060"/>
        </a:accent5>
        <a:accent6>
          <a:srgbClr val="80308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7F7F7F"/>
        </a:lt1>
        <a:dk2>
          <a:srgbClr val="5EAC64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666A6B"/>
        </a:accent3>
        <a:accent4>
          <a:srgbClr val="864A8B"/>
        </a:accent4>
        <a:accent5>
          <a:srgbClr val="A62AAB"/>
        </a:accent5>
        <a:accent6>
          <a:srgbClr val="C60ACB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CC66"/>
        </a:dk1>
        <a:lt1>
          <a:srgbClr val="7F7F7F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A07E88"/>
        </a:accent3>
        <a:accent4>
          <a:srgbClr val="C05E68"/>
        </a:accent4>
        <a:accent5>
          <a:srgbClr val="E03E48"/>
        </a:accent5>
        <a:accent6>
          <a:srgbClr val="FF1E2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7F7F7F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8F7F4F"/>
        </a:accent3>
        <a:accent4>
          <a:srgbClr val="6F9F6F"/>
        </a:accent4>
        <a:accent5>
          <a:srgbClr val="4FBF8F"/>
        </a:accent5>
        <a:accent6>
          <a:srgbClr val="2FDFAF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7F7F7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7F7F7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ACACDF"/>
        </a:accent3>
        <a:accent4>
          <a:srgbClr val="9C9CBF"/>
        </a:accent4>
        <a:accent5>
          <a:srgbClr val="7C7C9F"/>
        </a:accent5>
        <a:accent6>
          <a:srgbClr val="5C5C7F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D9"/>
        </a:dk1>
        <a:lt1>
          <a:srgbClr val="7F7F7F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D9"/>
        </a:dk1>
        <a:lt1>
          <a:srgbClr val="7F7F7F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3">
        <a:dk1>
          <a:srgbClr val="FFFFD9"/>
        </a:dk1>
        <a:lt1>
          <a:srgbClr val="7F7F7F"/>
        </a:lt1>
        <a:dk2>
          <a:srgbClr val="FF99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ACAC"/>
        </a:accent3>
        <a:accent4>
          <a:srgbClr val="738C8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Calibri"/>
        <a:ea typeface="SimSun"/>
        <a:cs typeface="Times New Roman"/>
      </a:majorFont>
      <a:minorFont>
        <a:latin typeface="Calibri"/>
        <a:ea typeface="SimSu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Presentation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535379"/>
    </a:accent3>
    <a:accent4>
      <a:srgbClr val="737359"/>
    </a:accent4>
    <a:accent5>
      <a:srgbClr val="939339"/>
    </a:accent5>
    <a:accent6>
      <a:srgbClr val="B3B319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tedgatza</cp:lastModifiedBy>
  <cp:revision>0</cp:revision>
  <dcterms:created xsi:type="dcterms:W3CDTF">2019-09-04T15:51:46Z</dcterms:created>
  <dcterms:modified xsi:type="dcterms:W3CDTF">2026-05-05T00:16:37Z</dcterms:modified>
</cp:coreProperties>
</file>