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svg" ContentType="image/svg+xml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webp" ContentType="image/webp"/>
  <Default Extension="pdf" ContentType="application/pdf"/>
  <Default Extension="bin" ContentType="application/vnd.openxmlformats-officedocument.oleObject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notesMasterIdLst>
    <p:notesMasterId r:id="rId6"/>
  </p:notesMasterIdLst>
  <p:sldIdLst>
    <p:sldId id="256" r:id="rId7"/>
    <p:sldId id="271" r:id="rId8"/>
    <p:sldId id="272" r:id="rId9"/>
    <p:sldId id="257" r:id="rId10"/>
    <p:sldId id="260" r:id="rId11"/>
    <p:sldId id="258" r:id="rId12"/>
    <p:sldId id="265" r:id="rId13"/>
    <p:sldId id="264" r:id="rId14"/>
    <p:sldId id="268" r:id="rId15"/>
    <p:sldId id="269" r:id="rId16"/>
    <p:sldId id="270" r:id="rId17"/>
    <p:sldId id="267" r:id="rId18"/>
    <p:sldId id="266" r:id="rId19"/>
    <p:sldId id="263" r:id="rId20"/>
    <p:sldId id="262" r:id="rId21"/>
  </p:sldIdLst>
  <p:sldSz cx="9144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cap="none" spc="0" baseline="0">
        <a:solidFill>
          <a:schemeClr val="tx1"/>
        </a:solidFill>
        <a:effectLst/>
        <a:txBgFill val="auto"/>
        <a:latin typeface="Calibri" pitchFamily="2" charset="0"/>
        <a:ea typeface="SimSun" pitchFamily="0" charset="0"/>
        <a:cs typeface="Times New Roman" pitchFamily="1" charset="0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>
    <p:penClr>
      <a:srgbClr val="0000FF"/>
    </p:penClr>
  </p:showPr>
  <p:extLst>
    <p:ext uri="smNativeData">
      <pr:smAppRevision xmlns:pr="smNativeData" xmlns="smNativeData" dt="1792015104" val="1504" rev64="64" revOS="1"/>
      <pr:smFileRevision xmlns:pr="smNativeData" xmlns="smNativeData" dt="1792015104" val="102"/>
      <pr:guideOptions xmlns:pr="smNativeData" xmlns="smNativeData" dt="1792015104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 snapToObjects="1" showGuides="1">
      <p:cViewPr varScale="1">
        <p:scale>
          <a:sx n="86" d="100"/>
          <a:sy n="86" d="100"/>
        </p:scale>
        <p:origin x="1729" y="215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26" d="100"/>
        <a:sy n="26" d="100"/>
      </p:scale>
      <p:origin x="0" y="0"/>
    </p:cViewPr>
  </p:sorterViewPr>
  <p:notesViewPr>
    <p:cSldViewPr snapToObjects="1" showGuides="1">
      <p:cViewPr>
        <p:scale>
          <a:sx n="86" d="100"/>
          <a:sy n="86" d="100"/>
        </p:scale>
        <p:origin x="1729" y="215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notesMasters/_rels/notesMaster1.xml.rels><?xml version="1.0" encoding="UTF-8" standalone="yes" 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Area1"/>
          <p:cNvSpPr>
            <a:spLocks noGrp="1" noChangeArrowheads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</a:p>
        </p:txBody>
      </p:sp>
      <p:sp>
        <p:nvSpPr>
          <p:cNvPr id="3" name="DateTimeArea1"/>
          <p:cNvSpPr>
            <a:spLocks noGrp="1" noChangeArrowheads="1"/>
          </p:cNvSpPr>
          <p:nvPr>
            <p:ph type="dt" sz="quarter" idx="10"/>
          </p:nvPr>
        </p:nvSpPr>
        <p:spPr>
          <a:xfrm>
            <a:off x="3886200" y="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64AA5214-5A89-FFA4-C712-ACF11C5C31F9}" type="datetime1">
              <a:t/>
            </a:fld>
          </a:p>
        </p:txBody>
      </p:sp>
      <p:sp>
        <p:nvSpPr>
          <p:cNvPr id="4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none"/>
          </a:ln>
          <a:effectLst/>
        </p:spPr>
      </p:sp>
      <p:sp>
        <p:nvSpPr>
          <p:cNvPr id="5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Area1"/>
          <p:cNvSpPr>
            <a:spLocks noGrp="1" noChangeArrowheads="1"/>
          </p:cNvSpPr>
          <p:nvPr>
            <p:ph type="ftr" sz="quarter" idx="11"/>
          </p:nvPr>
        </p:nvSpPr>
        <p:spPr>
          <a:xfrm>
            <a:off x="0" y="1158240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</a:p>
        </p:txBody>
      </p:sp>
      <p:sp>
        <p:nvSpPr>
          <p:cNvPr id="7" name="SlideNumberArea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886200" y="11582400"/>
            <a:ext cx="2971800" cy="6096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20D51B41-0FCD-80ED-836D-F9B8552375AC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sz="1200" b="0" i="0" u="none" strike="noStrike" kern="1" cap="none" spc="0" baseline="0">
        <a:solidFill>
          <a:schemeClr val="tx1"/>
        </a:solidFill>
        <a:effectLst/>
        <a:txBgFill val="auto"/>
        <a:latin typeface="Basic Sans" pitchFamily="1" charset="0"/>
        <a:ea typeface="Basic Roman" pitchFamily="1" charset="0"/>
        <a:cs typeface="Basic Roman" pitchFamily="1" charset="0"/>
      </a:defRPr>
    </a:lvl9pPr>
  </p:notesStyle>
</p:notesMaster>
</file>

<file path=ppt/notesSlides/_rels/notesSlide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themeOverride" Target="../theme/themeOverride1.xml"/></Relationships>
</file>

<file path=ppt/notesSlides/_rels/notesSlide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Relationship Id="rId3" Type="http://schemas.openxmlformats.org/officeDocument/2006/relationships/themeOverride" Target="../theme/themeOverride2.xml"/></Relationships>
</file>

<file path=ppt/notesSlides/_rels/notesSlide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Relationship Id="rId3" Type="http://schemas.openxmlformats.org/officeDocument/2006/relationships/themeOverride" Target="../theme/themeOverride3.xml"/></Relationships>
</file>

<file path=ppt/notesSlides/_rels/notesSlide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Relationship Id="rId3" Type="http://schemas.openxmlformats.org/officeDocument/2006/relationships/themeOverride" Target="../theme/themeOverride4.xml"/></Relationships>
</file>

<file path=ppt/notesSlides/_rels/notesSlide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Relationship Id="rId3" Type="http://schemas.openxmlformats.org/officeDocument/2006/relationships/themeOverride" Target="../theme/themeOverride5.xml"/></Relationships>
</file>

<file path=ppt/notesSlides/_rels/notesSlide6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Relationship Id="rId3" Type="http://schemas.openxmlformats.org/officeDocument/2006/relationships/themeOverride" Target="../theme/themeOverride6.xml"/></Relationships>
</file>

<file path=ppt/notesSlides/_rels/notesSlide7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themeOverride" Target="../theme/themeOverride7.xml"/></Relationships>
</file>

<file path=ppt/notesSlides/_rels/notesSlide8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Relationship Id="rId3" Type="http://schemas.openxmlformats.org/officeDocument/2006/relationships/themeOverride" Target="../theme/themeOverride8.xml"/></Relationships>
</file>

<file path=ppt/notesSlides/_rels/notesSlide9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Relationship Id="rId3" Type="http://schemas.openxmlformats.org/officeDocument/2006/relationships/themeOverride" Target="../theme/themeOverride9.xml"/></Relationships>
</file>

<file path=ppt/notesSlides/_rels/notesSlide10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Relationship Id="rId3" Type="http://schemas.openxmlformats.org/officeDocument/2006/relationships/themeOverride" Target="../theme/themeOverride10.xml"/></Relationships>
</file>

<file path=ppt/notesSlides/_rels/notesSlide11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Relationship Id="rId3" Type="http://schemas.openxmlformats.org/officeDocument/2006/relationships/themeOverride" Target="../theme/themeOverride11.xml"/></Relationships>
</file>

<file path=ppt/notesSlides/_rels/notesSlide12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Relationship Id="rId3" Type="http://schemas.openxmlformats.org/officeDocument/2006/relationships/themeOverride" Target="../theme/themeOverride12.xml"/></Relationships>
</file>

<file path=ppt/notesSlides/_rels/notesSlide13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Relationship Id="rId3" Type="http://schemas.openxmlformats.org/officeDocument/2006/relationships/themeOverride" Target="../theme/themeOverride13.xml"/></Relationships>
</file>

<file path=ppt/notesSlides/_rels/notesSlide14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Relationship Id="rId3" Type="http://schemas.openxmlformats.org/officeDocument/2006/relationships/themeOverride" Target="../theme/themeOverride14.xml"/></Relationships>
</file>

<file path=ppt/notesSlides/_rels/notesSlide15.xml.rels><?xml version="1.0" encoding="UTF-8" standalone="yes" 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Relationship Id="rId3" Type="http://schemas.openxmlformats.org/officeDocument/2006/relationships/themeOverride" Target="../theme/themeOverride15.xml"/></Relationships>
</file>

<file path=ppt/notesSlides/notesSlide1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4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9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0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2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Picture1"/>
          <p:cNvSpPr>
            <a:spLocks noGrp="1" noChangeArrowheads="1"/>
          </p:cNvSpPr>
          <p:nvPr>
            <p:ph type="sldImg" idx="2"/>
          </p:nvPr>
        </p:nvSpPr>
        <p:spPr>
          <a:xfrm>
            <a:off x="1143000" y="914400"/>
            <a:ext cx="4572000" cy="4572000"/>
          </a:xfrm>
          <a:prstGeom prst="rect">
            <a:avLst/>
          </a:prstGeom>
        </p:spPr>
      </p:sp>
      <p:sp>
        <p:nvSpPr>
          <p:cNvPr id="3" name="SlideText1"/>
          <p:cNvSpPr>
            <a:spLocks noGrp="1" noChangeArrowheads="1"/>
          </p:cNvSpPr>
          <p:nvPr>
            <p:ph type="body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ctrTitle"/>
          </p:nvPr>
        </p:nvSpPr>
        <p:spPr>
          <a:xfrm>
            <a:off x="685800" y="2129790"/>
            <a:ext cx="7772400" cy="1470660"/>
          </a:xfrm>
        </p:spPr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/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A1DFC7C-3287-480A-C9A5-C45FB2EB3F91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7DE9B88-C69A-8B6D-D466-3038D528226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4C5A6AC3-8DA1-0F9C-EFE2-7BC924AC192E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7433058B-C599-66F3-D78B-33A64BC52166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721995" y="4406900"/>
            <a:ext cx="7772400" cy="13620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idx="1"/>
          </p:nvPr>
        </p:nvSpPr>
        <p:spPr>
          <a:xfrm>
            <a:off x="721995" y="2906395"/>
            <a:ext cx="7772400" cy="150050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 cap="none"/>
            </a:lvl1pPr>
            <a:lvl2pPr marL="457200" indent="0">
              <a:buNone/>
              <a:defRPr sz="1800" cap="none"/>
            </a:lvl2pPr>
            <a:lvl3pPr marL="914400" indent="0">
              <a:buNone/>
              <a:defRPr sz="1600" cap="none"/>
            </a:lvl3pPr>
            <a:lvl4pPr marL="1371600" indent="0">
              <a:buNone/>
              <a:defRPr sz="1400" cap="none"/>
            </a:lvl4pPr>
            <a:lvl5pPr marL="1828800" indent="0">
              <a:buNone/>
              <a:defRPr sz="1400" cap="none"/>
            </a:lvl5pPr>
            <a:lvl6pPr marL="2286000" indent="0">
              <a:buNone/>
              <a:defRPr sz="1400" cap="none"/>
            </a:lvl6pPr>
            <a:lvl7pPr marL="2743200" indent="0">
              <a:buNone/>
              <a:defRPr sz="1400" cap="none"/>
            </a:lvl7pPr>
            <a:lvl8pPr marL="3200400" indent="0">
              <a:buNone/>
              <a:defRPr sz="1400" cap="none"/>
            </a:lvl8pPr>
            <a:lvl9pPr marL="3657600" indent="0">
              <a:buNone/>
              <a:defRPr sz="14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12BAB613-5DFF-EF40-B102-AB15F84C47FE}" type="datetime1">
              <a:t>{Date/Time}</a:t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  <a:r>
              <a:t>{Footer}</a:t>
            </a:r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0A9B915-5BAD-FC4F-E311-AD1AF75F15F8}" type="slidenum">
              <a:t>{Nr.}</a:t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</p:cNvSpPr>
          <p:nvPr>
            <p:ph idx="2"/>
          </p:nvPr>
        </p:nvSpPr>
        <p:spPr>
          <a:xfrm>
            <a:off x="4647565" y="1600200"/>
            <a:ext cx="4039235" cy="4526280"/>
          </a:xfr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25EB5D79-37C8-BEAB-8653-C1FE131D7094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4F6AE58-16D9-A358-974E-E00DE00061B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</p:cNvSpPr>
          <p:nvPr>
            <p:ph idx="1"/>
          </p:nvPr>
        </p:nvSpPr>
        <p:spPr>
          <a:xfrm>
            <a:off x="457200" y="1534795"/>
            <a:ext cx="4039870" cy="6400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</p:cNvSpPr>
          <p:nvPr>
            <p:ph idx="2"/>
          </p:nvPr>
        </p:nvSpPr>
        <p:spPr>
          <a:xfrm>
            <a:off x="457200" y="2174875"/>
            <a:ext cx="4039870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</p:cNvSpPr>
          <p:nvPr>
            <p:ph idx="3"/>
          </p:nvPr>
        </p:nvSpPr>
        <p:spPr>
          <a:xfrm>
            <a:off x="4646295" y="1534795"/>
            <a:ext cx="4040505" cy="64008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 cap="none"/>
            </a:lvl1pPr>
            <a:lvl2pPr marL="457200" indent="0">
              <a:buNone/>
              <a:defRPr sz="2000" b="1" cap="none"/>
            </a:lvl2pPr>
            <a:lvl3pPr marL="914400" indent="0">
              <a:buNone/>
              <a:defRPr sz="1800" b="1" cap="none"/>
            </a:lvl3pPr>
            <a:lvl4pPr marL="1371600" indent="0">
              <a:buNone/>
              <a:defRPr sz="1600" b="1" cap="none"/>
            </a:lvl4pPr>
            <a:lvl5pPr marL="1828800" indent="0">
              <a:buNone/>
              <a:defRPr sz="1600" b="1" cap="none"/>
            </a:lvl5pPr>
            <a:lvl6pPr marL="2286000" indent="0">
              <a:buNone/>
              <a:defRPr sz="1600" b="1" cap="none"/>
            </a:lvl6pPr>
            <a:lvl7pPr marL="2743200" indent="0">
              <a:buNone/>
              <a:defRPr sz="1600" b="1" cap="none"/>
            </a:lvl7pPr>
            <a:lvl8pPr marL="3200400" indent="0">
              <a:buNone/>
              <a:defRPr sz="1600" b="1" cap="none"/>
            </a:lvl8pPr>
            <a:lvl9pPr marL="3657600" indent="0">
              <a:buNone/>
              <a:defRPr sz="1600" b="1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</p:cNvSpPr>
          <p:nvPr>
            <p:ph idx="4"/>
          </p:nvPr>
        </p:nvSpPr>
        <p:spPr>
          <a:xfrm>
            <a:off x="4646295" y="2174875"/>
            <a:ext cx="4040505" cy="3951605"/>
          </a:xfrm>
        </p:spPr>
        <p:txBody>
          <a:bodyPr/>
          <a:lstStyle>
            <a:lvl1pPr>
              <a:defRPr sz="2400" cap="none"/>
            </a:lvl1pPr>
            <a:lvl2pPr>
              <a:defRPr sz="2000" cap="none"/>
            </a:lvl2pPr>
            <a:lvl3pPr>
              <a:defRPr sz="1800" cap="none"/>
            </a:lvl3pPr>
            <a:lvl4pPr>
              <a:defRPr sz="1600" cap="none"/>
            </a:lvl4pPr>
            <a:lvl5pPr>
              <a:defRPr sz="1600" cap="none"/>
            </a:lvl5pPr>
            <a:lvl6pPr>
              <a:defRPr sz="1600" cap="none"/>
            </a:lvl6pPr>
            <a:lvl7pPr>
              <a:defRPr sz="1600" cap="none"/>
            </a:lvl7pPr>
            <a:lvl8pPr>
              <a:defRPr sz="1600" cap="none"/>
            </a:lvl8pPr>
            <a:lvl9pPr>
              <a:defRPr sz="16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4AD0472D-63A7-85B1-E968-95E409261FC0}" type="datetime1">
              <a:t/>
            </a:fld>
          </a:p>
        </p:txBody>
      </p:sp>
      <p:sp>
        <p:nvSpPr>
          <p:cNvPr id="8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9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E8B668C-C2D3-DE90-9D33-34C5287D6B61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EECFBB3-FD83-B90D-CD54-0B58B51A3B5E}" type="datetime1">
              <a:t/>
            </a:fld>
          </a:p>
        </p:txBody>
      </p:sp>
      <p:sp>
        <p:nvSpPr>
          <p:cNvPr id="4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5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8B02E2F-61D5-E5D8-9B08-978D60466DC2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5310ED9-9788-64F8-C689-61AD40C73034}" type="datetime1">
              <a:t/>
            </a:fld>
          </a:p>
        </p:txBody>
      </p:sp>
      <p:sp>
        <p:nvSpPr>
          <p:cNvPr id="3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4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D390A0F-41A0-6CFC-EE81-B7A944CF18E2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3007995" cy="116205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sz="3200" cap="none"/>
            </a:lvl1pPr>
            <a:lvl2pPr>
              <a:defRPr sz="2800" cap="none"/>
            </a:lvl2pPr>
            <a:lvl3pPr>
              <a:defRPr sz="2400" cap="none"/>
            </a:lvl3pPr>
            <a:lvl4pPr>
              <a:defRPr sz="2000" cap="none"/>
            </a:lvl4pPr>
            <a:lvl5pPr>
              <a:defRPr sz="2000" cap="none"/>
            </a:lvl5pPr>
            <a:lvl6pPr>
              <a:defRPr sz="2000" cap="none"/>
            </a:lvl6pPr>
            <a:lvl7pPr>
              <a:defRPr sz="2000" cap="none"/>
            </a:lvl7pPr>
            <a:lvl8pPr>
              <a:defRPr sz="2000" cap="none"/>
            </a:lvl8pPr>
            <a:lvl9pPr>
              <a:defRPr sz="2000" cap="none"/>
            </a:lvl9pPr>
          </a:lstStyle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</p:cNvSpPr>
          <p:nvPr>
            <p:ph idx="2"/>
          </p:nvPr>
        </p:nvSpPr>
        <p:spPr>
          <a:xfrm>
            <a:off x="457200" y="1435100"/>
            <a:ext cx="3007995" cy="46913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3764485-CBDE-23B2-90CE-3DE70A806668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3B6A1C85-CBD6-3FEA-98D2-3DBF529C6E68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1791970" y="4800600"/>
            <a:ext cx="5486400" cy="56642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sz="2000" b="1" cap="none"/>
            </a:lvl1pPr>
          </a:lstStyle>
          <a:p>
            <a:pPr/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</p:cNvSpPr>
          <p:nvPr>
            <p:ph idx="1"/>
          </p:nvPr>
        </p:nvSpPr>
        <p:spPr>
          <a:xfrm>
            <a:off x="1791970" y="613410"/>
            <a:ext cx="5486400" cy="4114800"/>
          </a:xfrm>
        </p:spPr>
        <p:txBody>
          <a:bodyPr/>
          <a:lstStyle>
            <a:lvl1pPr marL="0" indent="0">
              <a:buNone/>
              <a:defRPr sz="3200" cap="none"/>
            </a:lvl1pPr>
            <a:lvl2pPr marL="457200" indent="0">
              <a:buNone/>
              <a:defRPr sz="2800" cap="none"/>
            </a:lvl2pPr>
            <a:lvl3pPr marL="914400" indent="0">
              <a:buNone/>
              <a:defRPr sz="2400" cap="none"/>
            </a:lvl3pPr>
            <a:lvl4pPr marL="1371600" indent="0">
              <a:buNone/>
              <a:defRPr sz="2000" cap="none"/>
            </a:lvl4pPr>
            <a:lvl5pPr marL="1828800" indent="0">
              <a:buNone/>
              <a:defRPr sz="2000" cap="none"/>
            </a:lvl5pPr>
            <a:lvl6pPr marL="2286000" indent="0">
              <a:buNone/>
              <a:defRPr sz="2000" cap="none"/>
            </a:lvl6pPr>
            <a:lvl7pPr marL="2743200" indent="0">
              <a:buNone/>
              <a:defRPr sz="2000" cap="none"/>
            </a:lvl7pPr>
            <a:lvl8pPr marL="3200400" indent="0">
              <a:buNone/>
              <a:defRPr sz="2000" cap="none"/>
            </a:lvl8pPr>
            <a:lvl9pPr marL="3657600" indent="0">
              <a:buNone/>
              <a:defRPr sz="20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</p:cNvSpPr>
          <p:nvPr>
            <p:ph idx="2"/>
          </p:nvPr>
        </p:nvSpPr>
        <p:spPr>
          <a:xfrm>
            <a:off x="1791970" y="5367020"/>
            <a:ext cx="5486400" cy="805180"/>
          </a:xfrm>
        </p:spPr>
        <p:txBody>
          <a:bodyPr/>
          <a:lstStyle>
            <a:lvl1pPr marL="0" indent="0">
              <a:buNone/>
              <a:defRPr sz="1400" cap="none"/>
            </a:lvl1pPr>
            <a:lvl2pPr marL="457200" indent="0">
              <a:buNone/>
              <a:defRPr sz="1200" cap="none"/>
            </a:lvl2pPr>
            <a:lvl3pPr marL="914400" indent="0">
              <a:buNone/>
              <a:defRPr sz="1000" cap="none"/>
            </a:lvl3pPr>
            <a:lvl4pPr marL="1371600" indent="0">
              <a:buNone/>
              <a:defRPr sz="900" cap="none"/>
            </a:lvl4pPr>
            <a:lvl5pPr marL="1828800" indent="0">
              <a:buNone/>
              <a:defRPr sz="900" cap="none"/>
            </a:lvl5pPr>
            <a:lvl6pPr marL="2286000" indent="0">
              <a:buNone/>
              <a:defRPr sz="900" cap="none"/>
            </a:lvl6pPr>
            <a:lvl7pPr marL="2743200" indent="0">
              <a:buNone/>
              <a:defRPr sz="900" cap="none"/>
            </a:lvl7pPr>
            <a:lvl8pPr marL="3200400" indent="0">
              <a:buNone/>
              <a:defRPr sz="900" cap="none"/>
            </a:lvl8pPr>
            <a:lvl9pPr marL="3657600" indent="0">
              <a:buNone/>
              <a:defRPr sz="900" cap="none"/>
            </a:lvl9pPr>
          </a:lstStyle>
          <a:p>
            <a:pPr/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00A816A-24DD-5F77-93B2-D222CFFC6587}" type="datetime1">
              <a:t/>
            </a:fld>
          </a:p>
        </p:txBody>
      </p:sp>
      <p:sp>
        <p:nvSpPr>
          <p:cNvPr id="6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7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0878FF70-3EE5-2D09-ABC0-C85CB18E5D9D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6C0CB824-6A81-594E-CFB4-9C1BF6FA39C9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2F023628-66C2-57C0-8CBA-909578F47AC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6629400" y="274320"/>
            <a:ext cx="2057400" cy="5852160"/>
          </a:xfrm>
        </p:spPr>
        <p:txBody>
          <a:bodyPr vert="vert" wrap="square" lIns="91440" tIns="45720" rIns="91440" bIns="45720" numCol="1" spcCol="215900" anchor="b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idx="1"/>
          </p:nvPr>
        </p:nvSpPr>
        <p:spPr>
          <a:xfrm>
            <a:off x="457200" y="274320"/>
            <a:ext cx="6019165" cy="5852160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/>
          <a:p>
            <a:pPr/>
            <a:fld id="{36D4A2FA-B4DB-8154-956C-4201EC226317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pPr/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6553198D-C388-06EF-C6EB-35BA57A53060}" type="slidenum">
              <a:t/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 name="Default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>
          <a:xfrm>
            <a:off x="457200" y="27432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/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356985"/>
            <a:ext cx="21329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defRPr sz="1200" cap="none"/>
            </a:lvl1pPr>
          </a:lstStyle>
          <a:p>
            <a:pPr/>
            <a:fld id="{22145586-C8CF-41A3-81AC-3EF61BE2776B}" type="datetime1">
              <a:t/>
            </a:fld>
          </a:p>
        </p:txBody>
      </p:sp>
      <p:sp>
        <p:nvSpPr>
          <p:cNvPr id="5" name="FooterArea1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56985"/>
            <a:ext cx="28949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defRPr sz="1200" cap="none"/>
            </a:lvl1pPr>
          </a:lstStyle>
          <a:p>
            <a:pPr/>
          </a:p>
        </p:txBody>
      </p:sp>
      <p:sp>
        <p:nvSpPr>
          <p:cNvPr id="6" name="SlideNumberArea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56985"/>
            <a:ext cx="213360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sz="1200" cap="none"/>
            </a:lvl1pPr>
          </a:lstStyle>
          <a:p>
            <a:pPr/>
            <a:fld id="{05476110-5EE8-1297-A6FF-A8C22FB150FD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cap="none" spc="0" baseline="0">
          <a:solidFill>
            <a:schemeClr val="tx2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cap="none" spc="0" baseline="0">
          <a:solidFill>
            <a:schemeClr val="tx1"/>
          </a:solidFill>
          <a:effectLst/>
          <a:txBgFill val="auto"/>
          <a:latin typeface="Calibri" pitchFamily="2" charset="0"/>
          <a:ea typeface="SimSun" pitchFamily="0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1"/>
          <p:cNvGraphicFramePr>
            <a:graphicFrameLocks noGrp="1"/>
          </p:cNvGraphicFramePr>
          <p:nvPr/>
        </p:nvGraphicFramePr>
        <p:xfrm>
          <a:off x="214630" y="143510"/>
          <a:ext cx="8840470" cy="652970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26585"/>
                <a:gridCol w="4413885"/>
              </a:tblGrid>
              <a:tr h="6529705">
                <a:tc>
                  <a:txBody>
                    <a:bodyPr wrap="square" numCol="1"/>
                    <a:lstStyle/>
                    <a:p>
                      <a:pPr marL="0" marR="0" indent="0" algn="l">
                        <a:buNone/>
                      </a:pPr>
                    </a:p>
                  </a:txBody>
                  <a:tcPr marL="35560" marR="35560" marT="35560" marB="35560" vert="horz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 numCol="1"/>
                    <a:lstStyle/>
                    <a:p>
                      <a:pPr marL="0" marR="0" indent="0" algn="ctr">
                        <a:buNone/>
                        <a:defRPr sz="4800" cap="none"/>
                      </a:pPr>
                      <a:r>
                        <a:t>Ezekiel</a:t>
                      </a:r>
                      <a:br/>
                      <a:r>
                        <a:t>In</a:t>
                      </a:r>
                      <a:br/>
                      <a:r>
                        <a:t>Three Lessons</a:t>
                      </a:r>
                    </a:p>
                    <a:p>
                      <a:pPr marL="0" marR="0" indent="0" algn="ctr">
                        <a:buNone/>
                        <a:defRPr sz="4800" cap="none"/>
                      </a:pPr>
                      <a:r>
                        <a:t>Part 2</a:t>
                      </a:r>
                    </a:p>
                  </a:txBody>
                  <a:tcPr marL="35560" marR="35560" marT="35560" marB="35560" vert="horz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792015104" type="min" val="6529705"/>
                  </a:ext>
                </a:extLst>
              </a:tr>
            </a:tbl>
          </a:graphicData>
        </a:graphic>
      </p:graphicFrame>
      <p:pic>
        <p:nvPicPr>
          <p:cNvPr id="3" name="Picture1"/>
          <p:cNvPicPr>
            <a:picLocks noChangeAspect="1"/>
            <a:codePr string="https://northmainchurchofchrist.org/Video-Bible-Classes/Misc-Studies/Ezekiel-Three-Lessons/Ezekiel-Three-Lesson-Study-Outline.pdf" type="1" text="1"/>
          </p:cNvPicPr>
          <p:nvPr/>
        </p:nvPicPr>
        <p:blipFill>
          <a:blip r:embed="rId3">
            <a:colorize val="10" sat="100" blend="0">
              <a:clrTo>
                <a:srgbClr val="7F7F7F"/>
              </a:clrTo>
            </a:colorize>
          </a:blip>
          <a:stretch>
            <a:fillRect/>
          </a:stretch>
        </p:blipFill>
        <p:spPr>
          <a:xfrm>
            <a:off x="358775" y="1148080"/>
            <a:ext cx="3980815" cy="398081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Rectangle1"/>
          <p:cNvSpPr/>
          <p:nvPr/>
        </p:nvSpPr>
        <p:spPr>
          <a:xfrm>
            <a:off x="574040" y="5596890"/>
            <a:ext cx="3659505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>
            <a:spAutoFit/>
          </a:bodyPr>
          <a:lstStyle/>
          <a:p>
            <a:pPr algn="ctr">
              <a:defRPr sz="3600" cap="none"/>
            </a:pPr>
            <a:r>
              <a:t>Class Outline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"/>
          <p:cNvGraphicFramePr>
            <a:graphicFrameLocks noGrp="1"/>
          </p:cNvGraphicFramePr>
          <p:nvPr/>
        </p:nvGraphicFramePr>
        <p:xfrm>
          <a:off x="214630" y="214630"/>
          <a:ext cx="8682990" cy="63754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41495"/>
                <a:gridCol w="4341495"/>
              </a:tblGrid>
              <a:tr h="6375400">
                <a:tc>
                  <a:txBody>
                    <a:bodyPr wrap="square" numCol="1"/>
                    <a:lstStyle/>
                    <a:p>
                      <a:pPr marL="0" marR="0" indent="0" algn="l">
                        <a:buNone/>
                      </a:pPr>
                    </a:p>
                  </a:txBody>
                  <a:tcPr marL="35560" marR="35560" marT="35560" marB="35560" vert="horz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 numCol="1"/>
                    <a:lstStyle/>
                    <a:p>
                      <a:pPr marL="0" marR="0" indent="0" algn="ctr">
                        <a:buNone/>
                      </a:pPr>
                      <a:r>
                        <a:rPr sz="4800" cap="none"/>
                        <a:t>Lesson 2</a:t>
                      </a:r>
                      <a:br/>
                      <a:r>
                        <a:rPr sz="4800" cap="none"/>
                        <a:t>Additional</a:t>
                      </a:r>
                      <a:br/>
                      <a:r>
                        <a:rPr sz="4800" cap="none"/>
                        <a:t> Notes</a:t>
                      </a:r>
                      <a:endParaRPr sz="4800" cap="none"/>
                    </a:p>
                  </a:txBody>
                  <a:tcPr marL="35560" marR="35560" marT="35560" marB="35560" vert="horz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headEnd type="none"/>
                      <a:tailEnd type="none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smNativeData">
                    <pr:rowheight xmlns="" xmlns:pr="smNativeData" dt="1792015104" type="min" val="6375400"/>
                  </a:ext>
                </a:extLst>
              </a:tr>
            </a:tbl>
          </a:graphicData>
        </a:graphic>
      </p:graphicFrame>
      <p:pic>
        <p:nvPicPr>
          <p:cNvPr id="3" name="Picture1"/>
          <p:cNvPicPr>
            <a:picLocks noChangeAspect="1"/>
            <a:codePr string="https://northmainchurchofchrist.org/Video-Bible-Classes/Misc-Studies/Ezekiel-Three-Lessons/Ezekial-Lesson-2-Additional-Notes.pdf" type="1" text="1"/>
          </p:cNvPicPr>
          <p:nvPr/>
        </p:nvPicPr>
        <p:blipFill>
          <a:blip r:embed="rId3">
            <a:colorize val="10" sat="100" blend="0">
              <a:clrTo>
                <a:srgbClr val="7F7F7F"/>
              </a:clrTo>
            </a:colorize>
          </a:blip>
          <a:stretch>
            <a:fillRect/>
          </a:stretch>
        </p:blipFill>
        <p:spPr>
          <a:xfrm>
            <a:off x="574040" y="1636395"/>
            <a:ext cx="3585210" cy="35852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  <a:normAutofit/>
          </a:bodyPr>
          <a:lstStyle/>
          <a:p>
            <a:pPr/>
            <a:r>
              <a:t>Mindset of the People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 marL="571500" indent="-571500">
              <a:buFontTx/>
              <a:buAutoNum type="arabicPlain"/>
            </a:pPr>
            <a:r>
              <a:t>They believed their captivity would not last long</a:t>
            </a:r>
          </a:p>
          <a:p>
            <a:pPr>
              <a:buFontTx/>
              <a:buAutoNum type="arabicPlain"/>
            </a:pPr>
            <a:r>
              <a:t>They blamed their ancestors for their troubles</a:t>
            </a:r>
          </a:p>
          <a:p>
            <a:pPr marL="571500" indent="-571500">
              <a:buFontTx/>
              <a:buAutoNum type="arabicPlain"/>
            </a:pPr>
            <a:r>
              <a:t>They blamed God and considered His ways unfair</a:t>
            </a:r>
          </a:p>
          <a:p>
            <a:pPr marL="571500" indent="-571500">
              <a:buFontTx/>
              <a:buAutoNum type="arabicPlain"/>
            </a:pPr>
            <a:r>
              <a:t>Those remaining in Jerusalem looked down on the exiles</a:t>
            </a:r>
          </a:p>
          <a:p>
            <a:pPr marL="571500" indent="-571500">
              <a:buFontTx/>
              <a:buAutoNum type="arabicPlain"/>
            </a:pPr>
            <a:r>
              <a:t>Some acknowledged their sins but felt there was no hope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  <a:normAutofit/>
          </a:bodyPr>
          <a:lstStyle/>
          <a:p>
            <a:pPr/>
            <a:r>
              <a:t>“They Shall Know That I Am the LORD”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</a:pPr>
            <a:r>
              <a:rPr cap="none">
                <a:solidFill>
                  <a:srgbClr val="FFFF00"/>
                </a:solidFill>
              </a:rPr>
              <a:t>Primary Texts</a:t>
            </a:r>
            <a:br/>
            <a:r>
              <a:t>Ezekiel 8–11; 18; 20; 24</a:t>
            </a:r>
          </a:p>
          <a:p>
            <a:pPr marL="0" indent="0" algn="ctr">
              <a:buNone/>
            </a:pPr>
          </a:p>
          <a:p>
            <a:pPr marL="0" indent="0" algn="ctr">
              <a:buNone/>
              <a:defRPr cap="none">
                <a:solidFill>
                  <a:srgbClr val="FFFF00"/>
                </a:solidFill>
              </a:defRPr>
            </a:pPr>
            <a:r>
              <a:t>Central Thought</a:t>
            </a:r>
          </a:p>
          <a:p>
            <a:pPr marL="0" indent="0" algn="ctr">
              <a:buNone/>
            </a:pPr>
            <a:r>
              <a:t>God's judgment against Jerusalem was not arbitrary; it was the righteous response of a holy God to persistent rebellion.</a:t>
            </a:r>
          </a:p>
          <a:p>
            <a:pPr marL="0" indent="0" algn="ctr">
              <a:buNone/>
            </a:pPr>
          </a:p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  <a:normAutofit/>
          </a:bodyPr>
          <a:lstStyle/>
          <a:p>
            <a:pPr/>
            <a:r>
              <a:rPr sz="3600" cap="none"/>
              <a:t>“They shall know that I am the LORD”</a:t>
            </a:r>
            <a:endParaRPr sz="4800" cap="none"/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7073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0" indent="0" algn="ctr">
              <a:buNone/>
              <a:defRPr sz="2800" cap="none">
                <a:solidFill>
                  <a:srgbClr val="FFFF00"/>
                </a:solidFill>
              </a:defRPr>
            </a:pPr>
            <a:r>
              <a:t>This phrase is used 72 times in Ezekiel</a:t>
            </a:r>
          </a:p>
          <a:p>
            <a:pPr marL="0" indent="0" algn="ctr">
              <a:buNone/>
              <a:defRPr sz="2800" cap="none"/>
            </a:pPr>
          </a:p>
          <a:p>
            <a:pPr marL="0" indent="0" algn="l">
              <a:buNone/>
              <a:defRPr sz="2800" cap="none"/>
            </a:pPr>
            <a:r>
              <a:t>The expression emphasizes two major themes in Ezekiel:</a:t>
            </a:r>
          </a:p>
          <a:p>
            <a:pPr algn="l">
              <a:buFont typeface="Wingdings" pitchFamily="2" charset="2"/>
              <a:buBlip>
                <a:blip r:embed="rId3"/>
              </a:buBlip>
              <a:defRPr sz="2800" cap="none"/>
            </a:pPr>
            <a:r>
              <a:rPr cap="none">
                <a:solidFill>
                  <a:srgbClr val="FFFF00"/>
                </a:solidFill>
              </a:rPr>
              <a:t>God's judgment</a:t>
            </a:r>
            <a:r>
              <a:t> — Israel and the surrounding nations would recognize the LORD through His judgments.</a:t>
            </a:r>
          </a:p>
          <a:p>
            <a:pPr algn="l">
              <a:buFont typeface="Wingdings" pitchFamily="2" charset="2"/>
              <a:buBlip>
                <a:blip r:embed="rId3"/>
              </a:buBlip>
              <a:defRPr sz="2800" cap="none"/>
            </a:pPr>
            <a:r>
              <a:rPr cap="none">
                <a:solidFill>
                  <a:srgbClr val="FFFF00"/>
                </a:solidFill>
              </a:rPr>
              <a:t>God's mercy and restoration</a:t>
            </a:r>
            <a:r>
              <a:t> — Israel would recognize the LORD through His promises of restoration.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  <a:normAutofit/>
          </a:bodyPr>
          <a:lstStyle/>
          <a:p>
            <a:pPr/>
            <a:r>
              <a:t>Lesson Objectives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  <a:defRPr cap="none">
                <a:solidFill>
                  <a:srgbClr val="FFFF00"/>
                </a:solidFill>
              </a:defRPr>
            </a:pPr>
            <a:r>
              <a:t>We should understand:</a:t>
            </a:r>
          </a:p>
          <a:p>
            <a:pPr/>
            <a:r>
              <a:t>Why Jerusalem was judged.</a:t>
            </a:r>
          </a:p>
          <a:p>
            <a:pPr/>
            <a:r>
              <a:t>The seriousness of idolatry.</a:t>
            </a:r>
          </a:p>
          <a:p>
            <a:pPr/>
            <a:r>
              <a:t>Why God's glory departed from Jerusalem.</a:t>
            </a:r>
          </a:p>
          <a:p>
            <a:pPr/>
            <a:r>
              <a:t>The importance of individual responsibility.</a:t>
            </a:r>
          </a:p>
          <a:p>
            <a:pPr/>
            <a:r>
              <a:t>The recurring expression, </a:t>
            </a:r>
            <a:r>
              <a:rPr i="1" cap="none"/>
              <a:t>“They shall know that I am the LORD.”</a:t>
            </a:r>
            <a:endParaRPr i="1" cap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Lesson Outline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sz="2600" cap="none">
                <a:solidFill>
                  <a:srgbClr val="FFFF00"/>
                </a:solidFill>
              </a:defRPr>
            </a:pPr>
            <a:r>
              <a:t>The Problem Was Spiritual</a:t>
            </a:r>
            <a:r>
              <a:rPr sz="2000" cap="none"/>
              <a:t> —</a:t>
            </a:r>
            <a:r>
              <a:t> Not Political</a:t>
            </a:r>
          </a:p>
          <a:p>
            <a:pPr>
              <a:defRPr sz="2600" cap="none"/>
            </a:pPr>
            <a:r>
              <a:t>The Abominations In Jerusalem Shown To Ezekiel— Ezekiel 8</a:t>
            </a:r>
          </a:p>
          <a:p>
            <a:pPr>
              <a:defRPr sz="2600" cap="none"/>
            </a:pPr>
            <a:r>
              <a:t>God Sees What People Think Is Hidden</a:t>
            </a:r>
          </a:p>
          <a:p>
            <a:pPr>
              <a:defRPr sz="2600" cap="none"/>
            </a:pPr>
            <a:r>
              <a:t>The Glory Of God Departs From Jerusalem  — Ezekiel 10–11</a:t>
            </a:r>
          </a:p>
          <a:p>
            <a:pPr>
              <a:defRPr sz="2600" cap="none"/>
            </a:pPr>
            <a:r>
              <a:t>Individual Responsibility — Ezekiel 18</a:t>
            </a:r>
          </a:p>
          <a:p>
            <a:pPr>
              <a:defRPr sz="2600" cap="none"/>
            </a:pPr>
            <a:r>
              <a:t>God Does Not Delight In The Death Of The Wicked — Ezekiel 18:21–32</a:t>
            </a:r>
          </a:p>
          <a:p>
            <a:pPr>
              <a:defRPr sz="2600" cap="none"/>
            </a:pPr>
            <a:r>
              <a:t>“They Shall Know That I Am The Lord” — Ezekiel 20 And Throughout Ezekiel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Lesson Outline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sz="2600" cap="none"/>
            </a:pPr>
            <a:r>
              <a:t>The Problem Was Spiritual</a:t>
            </a:r>
            <a:r>
              <a:rPr sz="2000" cap="none"/>
              <a:t> —</a:t>
            </a:r>
            <a:r>
              <a:t> Not Political</a:t>
            </a:r>
          </a:p>
          <a:p>
            <a:pPr>
              <a:defRPr sz="2600" cap="none">
                <a:solidFill>
                  <a:srgbClr val="FFFF00"/>
                </a:solidFill>
              </a:defRPr>
            </a:pPr>
            <a:r>
              <a:t>The Abominations In Jerusalem Shown To Ezekiel— Ezekiel 8</a:t>
            </a:r>
          </a:p>
          <a:p>
            <a:pPr>
              <a:defRPr sz="2600" cap="none"/>
            </a:pPr>
            <a:r>
              <a:t>God Sees What People Think Is Hidden</a:t>
            </a:r>
          </a:p>
          <a:p>
            <a:pPr>
              <a:defRPr sz="2600" cap="none"/>
            </a:pPr>
            <a:r>
              <a:t>The Glory Of God Departs From Jerusalem  — Ezekiel 10–11</a:t>
            </a:r>
          </a:p>
          <a:p>
            <a:pPr>
              <a:defRPr sz="2600" cap="none"/>
            </a:pPr>
            <a:r>
              <a:t>Individual Responsibility — Ezekiel 18</a:t>
            </a:r>
          </a:p>
          <a:p>
            <a:pPr>
              <a:defRPr sz="2600" cap="none"/>
            </a:pPr>
            <a:r>
              <a:t>God Does Not Delight In The Death Of The Wicked — Ezekiel 18:21–32</a:t>
            </a:r>
          </a:p>
          <a:p>
            <a:pPr>
              <a:defRPr sz="2600" cap="none"/>
            </a:pPr>
            <a:r>
              <a:t>“They Shall Know That I Am The Lord” — Ezekiel 20 And Throughout Ezekiel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Lesson Outline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sz="2600" cap="none"/>
            </a:pPr>
            <a:r>
              <a:t>The Problem Was Spiritual</a:t>
            </a:r>
            <a:r>
              <a:rPr sz="2000" cap="none"/>
              <a:t> —</a:t>
            </a:r>
            <a:r>
              <a:t> Not Political</a:t>
            </a:r>
          </a:p>
          <a:p>
            <a:pPr>
              <a:defRPr sz="2600" cap="none"/>
            </a:pPr>
            <a:r>
              <a:t>The Abominations In Jerusalem Shown To Ezekiel— Ezekiel 8</a:t>
            </a:r>
          </a:p>
          <a:p>
            <a:pPr>
              <a:defRPr sz="2600" cap="none">
                <a:solidFill>
                  <a:srgbClr val="FFFF00"/>
                </a:solidFill>
              </a:defRPr>
            </a:pPr>
            <a:r>
              <a:t>God Sees What People Think Is Hidden</a:t>
            </a:r>
          </a:p>
          <a:p>
            <a:pPr>
              <a:defRPr sz="2600" cap="none"/>
            </a:pPr>
            <a:r>
              <a:t>The Glory Of God Departs From Jerusalem  — Ezekiel 10–11</a:t>
            </a:r>
          </a:p>
          <a:p>
            <a:pPr>
              <a:defRPr sz="2600" cap="none"/>
            </a:pPr>
            <a:r>
              <a:t>Individual Responsibility — Ezekiel 18</a:t>
            </a:r>
          </a:p>
          <a:p>
            <a:pPr>
              <a:defRPr sz="2600" cap="none"/>
            </a:pPr>
            <a:r>
              <a:t>God Does Not Delight In The Death Of The Wicked — Ezekiel 18:21–32</a:t>
            </a:r>
          </a:p>
          <a:p>
            <a:pPr>
              <a:defRPr sz="2600" cap="none"/>
            </a:pPr>
            <a:r>
              <a:t>“They Shall Know That I Am The Lord” — Ezekiel 20 And Throughout Ezekiel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Lesson Outline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sz="2600" cap="none"/>
            </a:pPr>
            <a:r>
              <a:t>The Problem Was Spiritual</a:t>
            </a:r>
            <a:r>
              <a:rPr sz="2000" cap="none"/>
              <a:t> —</a:t>
            </a:r>
            <a:r>
              <a:t> Not Political</a:t>
            </a:r>
          </a:p>
          <a:p>
            <a:pPr>
              <a:defRPr sz="2600" cap="none"/>
            </a:pPr>
            <a:r>
              <a:t>The Abominations In Jerusalem Shown To Ezekiel— Ezekiel 8</a:t>
            </a:r>
          </a:p>
          <a:p>
            <a:pPr>
              <a:defRPr sz="2600" cap="none"/>
            </a:pPr>
            <a:r>
              <a:t>God Sees What People Think Is Hidden</a:t>
            </a:r>
          </a:p>
          <a:p>
            <a:pPr>
              <a:defRPr sz="2600" cap="none">
                <a:solidFill>
                  <a:srgbClr val="FFFF00"/>
                </a:solidFill>
              </a:defRPr>
            </a:pPr>
            <a:r>
              <a:t>The Glory Of God Departs From Jerusalem  — Ezekiel 10–11</a:t>
            </a:r>
          </a:p>
          <a:p>
            <a:pPr>
              <a:defRPr sz="2600" cap="none"/>
            </a:pPr>
            <a:r>
              <a:t>Individual Responsibility — Ezekiel 18</a:t>
            </a:r>
          </a:p>
          <a:p>
            <a:pPr>
              <a:defRPr sz="2600" cap="none"/>
            </a:pPr>
            <a:r>
              <a:t>God Does Not Delight In The Death Of The Wicked — Ezekiel 18:21–32</a:t>
            </a:r>
          </a:p>
          <a:p>
            <a:pPr>
              <a:defRPr sz="2600" cap="none"/>
            </a:pPr>
            <a:r>
              <a:t>“They Shall Know That I Am The Lord” — Ezekiel 20 And Throughout Ezekiel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Lesson Outline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 sz="2600" cap="none"/>
            </a:pPr>
            <a:r>
              <a:t>The Problem Was Spiritual</a:t>
            </a:r>
            <a:r>
              <a:rPr sz="2000" cap="none"/>
              <a:t> —</a:t>
            </a:r>
            <a:r>
              <a:t> Not Political</a:t>
            </a:r>
          </a:p>
          <a:p>
            <a:pPr>
              <a:defRPr sz="2600" cap="none"/>
            </a:pPr>
            <a:r>
              <a:t>The Abominations In Jerusalem Shown To Ezekiel— Ezekiel 8</a:t>
            </a:r>
          </a:p>
          <a:p>
            <a:pPr>
              <a:defRPr sz="2600" cap="none"/>
            </a:pPr>
            <a:r>
              <a:t>God Sees What People Think Is Hidden</a:t>
            </a:r>
          </a:p>
          <a:p>
            <a:pPr>
              <a:defRPr sz="2600" cap="none"/>
            </a:pPr>
            <a:r>
              <a:t>The Glory Of God Departs From Jerusalem  — Ezekiel 10–11</a:t>
            </a:r>
          </a:p>
          <a:p>
            <a:pPr>
              <a:defRPr sz="2600" cap="none">
                <a:solidFill>
                  <a:srgbClr val="FFFF00"/>
                </a:solidFill>
              </a:defRPr>
            </a:pPr>
            <a:r>
              <a:t>Individual Responsibility — Ezekiel 18</a:t>
            </a:r>
          </a:p>
          <a:p>
            <a:pPr>
              <a:defRPr sz="2600" cap="none"/>
            </a:pPr>
            <a:r>
              <a:t>God Does Not Delight In The Death Of The Wicked — Ezekiel 18:21–32</a:t>
            </a:r>
          </a:p>
          <a:p>
            <a:pPr>
              <a:defRPr sz="3600" cap="none"/>
            </a:pPr>
            <a:r>
              <a:rPr sz="2600" cap="none"/>
              <a:t>“They Shall Know That I Am The Lord” — Ezekiel 20 And Throughout Ezekiel</a:t>
            </a:r>
            <a:endParaRPr sz="2600" cap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  <a:normAutofit/>
          </a:bodyPr>
          <a:lstStyle/>
          <a:p>
            <a:pPr/>
            <a:r>
              <a:t>Lesson Outline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sz="2600" cap="none"/>
            </a:pPr>
            <a:r>
              <a:t>The Problem Was Spiritual</a:t>
            </a:r>
            <a:r>
              <a:rPr sz="2000" cap="none"/>
              <a:t> —</a:t>
            </a:r>
            <a:r>
              <a:t> Not Political</a:t>
            </a:r>
          </a:p>
          <a:p>
            <a:pPr>
              <a:defRPr sz="2600" cap="none"/>
            </a:pPr>
            <a:r>
              <a:t>The Abominations In Jerusalem Shown To Ezekiel— Ezekiel 8</a:t>
            </a:r>
          </a:p>
          <a:p>
            <a:pPr>
              <a:defRPr sz="2600" cap="none"/>
            </a:pPr>
            <a:r>
              <a:t>God Sees What People Think Is Hidden</a:t>
            </a:r>
          </a:p>
          <a:p>
            <a:pPr>
              <a:defRPr sz="2600" cap="none"/>
            </a:pPr>
            <a:r>
              <a:t>The Glory Of God Departs From Jerusalem  — Ezekiel 10–11</a:t>
            </a:r>
          </a:p>
          <a:p>
            <a:pPr>
              <a:defRPr sz="2600" cap="none"/>
            </a:pPr>
            <a:r>
              <a:t>Individual Responsibility — Ezekiel 18</a:t>
            </a:r>
          </a:p>
          <a:p>
            <a:pPr>
              <a:defRPr sz="2600" cap="none">
                <a:solidFill>
                  <a:srgbClr val="FFFF00"/>
                </a:solidFill>
              </a:defRPr>
            </a:pPr>
            <a:r>
              <a:t>God Does Not Delight In The Death Of The Wicked — Ezekiel 18:21–32</a:t>
            </a:r>
          </a:p>
          <a:p>
            <a:pPr>
              <a:defRPr sz="2600" cap="none"/>
            </a:pPr>
            <a:r>
              <a:t>“They Shall Know That I Am The Lord” — Ezekiel 20 And Throughout Ezekiel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Lesson Outline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 sz="2600" cap="none"/>
            </a:pPr>
            <a:r>
              <a:t>The Problem Was Spiritual</a:t>
            </a:r>
            <a:r>
              <a:rPr sz="2000" cap="none"/>
              <a:t> —</a:t>
            </a:r>
            <a:r>
              <a:t> Not Political</a:t>
            </a:r>
          </a:p>
          <a:p>
            <a:pPr>
              <a:defRPr sz="2600" cap="none"/>
            </a:pPr>
            <a:r>
              <a:t>The Abominations In Jerusalem Shown To Ezekiel— Ezekiel 8</a:t>
            </a:r>
          </a:p>
          <a:p>
            <a:pPr>
              <a:defRPr sz="2600" cap="none"/>
            </a:pPr>
            <a:r>
              <a:t>God Sees What People Think Is Hidden</a:t>
            </a:r>
          </a:p>
          <a:p>
            <a:pPr>
              <a:defRPr sz="2600" cap="none"/>
            </a:pPr>
            <a:r>
              <a:t>The Glory Of God Departs From Jerusalem  — Ezekiel 10–11</a:t>
            </a:r>
          </a:p>
          <a:p>
            <a:pPr>
              <a:defRPr sz="2600" cap="none"/>
            </a:pPr>
            <a:r>
              <a:t>Individual Responsibility — Ezekiel 18</a:t>
            </a:r>
          </a:p>
          <a:p>
            <a:pPr>
              <a:defRPr sz="2600" cap="none"/>
            </a:pPr>
            <a:r>
              <a:t>God Does Not Delight In The Death Of The Wicked — Ezekiel 18:21–32</a:t>
            </a:r>
          </a:p>
          <a:p>
            <a:pPr>
              <a:defRPr sz="2600" cap="none">
                <a:solidFill>
                  <a:srgbClr val="FFFF00"/>
                </a:solidFill>
              </a:defRPr>
            </a:pPr>
            <a:r>
              <a:t>“They Shall Know That I Am The Lord” — Ezekiel 20 And Throughout Ezekiel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/>
            <a:r>
              <a:t>Lesson Two Summary</a:t>
            </a:r>
          </a:p>
        </p:txBody>
      </p:sp>
      <p:sp>
        <p:nvSpPr>
          <p:cNvPr id="3" name="SlideText1"/>
          <p:cNvSpPr>
            <a:spLocks noGrp="1" noChangeArrowheads="1"/>
          </p:cNvSpPr>
          <p:nvPr>
            <p:ph type="body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  <a:defRPr cap="none">
                <a:solidFill>
                  <a:srgbClr val="FFFF00"/>
                </a:solidFill>
              </a:defRPr>
            </a:pPr>
            <a:r>
              <a:t>The Central Lesson Is:</a:t>
            </a:r>
          </a:p>
          <a:p>
            <a:pPr/>
            <a:r>
              <a:t>God's patience must never be mistaken for approval.</a:t>
            </a:r>
          </a:p>
          <a:p>
            <a:pPr/>
            <a:r>
              <a:t>Judah had received warning after warning.</a:t>
            </a:r>
          </a:p>
          <a:p>
            <a:pPr/>
            <a:r>
              <a:t>God was not unjust when judgment came.</a:t>
            </a:r>
          </a:p>
          <a:p>
            <a:pPr/>
            <a:r>
              <a:t>And yet God's desire was still repentance.</a:t>
            </a:r>
          </a:p>
          <a:p>
            <a:pPr/>
            <a:r>
              <a:t>This gives us a sobering but encouraging truth:</a:t>
            </a:r>
          </a:p>
          <a:p>
            <a:pPr/>
            <a:r>
              <a:t>God is both holy enough to judge sin and merciful enough to call sinners to repentance.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</p:cNvSpPr>
          <p:nvPr>
            <p:ph type="ctr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  <a:normAutofit/>
          </a:bodyPr>
          <a:lstStyle/>
          <a:p>
            <a:pPr/>
            <a:r>
              <a:t>Discussion</a:t>
            </a:r>
          </a:p>
        </p:txBody>
      </p:sp>
      <p:sp>
        <p:nvSpPr>
          <p:cNvPr id="3" name="SlideSubtitle1"/>
          <p:cNvSpPr>
            <a:spLocks noGrp="1" noChangeArrowheads="1"/>
          </p:cNvSpPr>
          <p:nvPr>
            <p:ph type="subTitle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  <a:normAutofit/>
          </a:bodyPr>
          <a:lstStyle/>
          <a:p>
            <a:p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nd">
  <a:themeElements>
    <a:clrScheme name="Presentation 8">
      <a:dk1>
        <a:srgbClr val="FFFFFF"/>
      </a:dk1>
      <a:lt1>
        <a:srgbClr val="000099"/>
      </a:lt1>
      <a:dk2>
        <a:srgbClr val="CCFFFF"/>
      </a:dk2>
      <a:lt2>
        <a:srgbClr val="003366"/>
      </a:lt2>
      <a:accent1>
        <a:srgbClr val="3366CC"/>
      </a:accent1>
      <a:accent2>
        <a:srgbClr val="00B000"/>
      </a:accent2>
      <a:accent3>
        <a:srgbClr val="209020"/>
      </a:accent3>
      <a:accent4>
        <a:srgbClr val="407040"/>
      </a:accent4>
      <a:accent5>
        <a:srgbClr val="605060"/>
      </a:accent5>
      <a:accent6>
        <a:srgbClr val="803080"/>
      </a:accent6>
      <a:hlink>
        <a:srgbClr val="66CCFF"/>
      </a:hlink>
      <a:folHlink>
        <a:srgbClr val="FFE701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>
            <a:outerShdw blurRad="40000" dist="20000" dir="5400000" algn="tl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prstMaterial="warmMatte"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noFill/>
        </a:ln>
      </a:spPr>
      <a:bodyPr spcFirstLastPara="1">
        <a:prstTxWarp prst="textNoShape">
          <a:avLst/>
        </a:prstTxWarp>
        <a:noAutofit/>
      </a:bodyPr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</a:extraClrScheme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</a:extraClrScheme>
  </a:extraClrSchemeLst>
</a:theme>
</file>

<file path=ppt/theme/theme2.xml><?xml version="1.0" encoding="utf-8"?>
<a:theme xmlns:a="http://schemas.openxmlformats.org/drawingml/2006/main" name="Rand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>
            <a:outerShdw blurRad="40000" dist="20000" dir="5400000" algn="tl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tl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prstMaterial="warmMatte">
            <a:bevelT w="63500" h="25400" prst="circ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noFill/>
        </a:ln>
      </a:spPr>
      <a:bodyPr spcFirstLastPara="1">
        <a:prstTxWarp prst="textNoShape">
          <a:avLst/>
        </a:prstTxWarp>
        <a:noAutofit/>
      </a:bodyPr>
      <a:lstStyle/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Override1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Presentation 1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535379"/>
    </a:accent3>
    <a:accent4>
      <a:srgbClr val="737359"/>
    </a:accent4>
    <a:accent5>
      <a:srgbClr val="939339"/>
    </a:accent5>
    <a:accent6>
      <a:srgbClr val="B3B319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Application>Presentations NX rev.1504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tedgatza</cp:lastModifiedBy>
  <cp:revision>0</cp:revision>
  <dcterms:created xsi:type="dcterms:W3CDTF">2026-10-13T21:38:51Z</dcterms:created>
  <dcterms:modified xsi:type="dcterms:W3CDTF">2026-10-14T21:58:24Z</dcterms:modified>
</cp:coreProperties>
</file>