
<file path=[Content_Types].xml><?xml version="1.0" encoding="utf-8"?>
<Types xmlns="http://schemas.openxmlformats.org/package/2006/content-types">
  <Default Extension="rels" ContentType="application/vnd.openxmlformats-package.relationships+xml"/>
  <Default Extension="xml" ContentType="application/xml"/>
  <Default Extension="vml" ContentType="application/vnd.openxmlformats-officedocument.vmlDrawing"/>
  <Default Extension="fntdata" ContentType="application/x-fontdata"/>
  <Default Extension="bmp" ContentType="image/bmp"/>
  <Default Extension="jpeg" ContentType="image/jpeg"/>
  <Default Extension="png" ContentType="image/png"/>
  <Default Extension="gif" ContentType="image/gif"/>
  <Default Extension="tif" ContentType="image/tif"/>
  <Default Extension="svg" ContentType="image/svg+xml"/>
  <Default Extension="emf" ContentType="image/x-emf"/>
  <Default Extension="wmf" ContentType="image/x-wmf"/>
  <Default Extension="pct" ContentType="image/pct"/>
  <Default Extension="pcx" ContentType="image/pcx"/>
  <Default Extension="tga" ContentType="image/tga"/>
  <Default Extension="webp" ContentType="image/webp"/>
  <Default Extension="pdf" ContentType="application/pdf"/>
  <Default Extension="bin" ContentType="application/vnd.openxmlformats-officedocument.oleObject"/>
  <Default Extension="avi" ContentType="video/avi"/>
  <Default Extension="wmv" ContentType="video/wmv"/>
  <Default Extension="mpg" ContentType="video/mpeg"/>
  <Default Extension="mpeg" ContentType="video/mpeg"/>
  <Default Extension="mp2" ContentType="video/mpeg"/>
  <Default Extension="mp4" ContentType="video/mpeg"/>
  <Default Extension="wma" ContentType="audio/x-ms-wma"/>
  <Default Extension="mid" ContentType="audio/unknown"/>
  <Default Extension="midi" ContentType="audio/unknown"/>
  <Default Extension="rmi" ContentType="audio/unknown"/>
  <Default Extension="mp3" ContentType="audio/unknown"/>
  <Default Extension="wav" ContentType="audio/wav"/>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Types>
</file>

<file path=_rels/.rels><?xml version="1.0" encoding="UTF-8" standalone="yes" ?>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ldMasterIdLst>
    <p:sldMasterId id="2147483648" r:id="rId5"/>
  </p:sldMasterIdLst>
  <p:notesMasterIdLst>
    <p:notesMasterId r:id="rId6"/>
  </p:notesMasterIdLst>
  <p:sldIdLst>
    <p:sldId id="256" r:id="rId7"/>
    <p:sldId id="257" r:id="rId8"/>
    <p:sldId id="259" r:id="rId9"/>
    <p:sldId id="258" r:id="rId10"/>
    <p:sldId id="260" r:id="rId11"/>
    <p:sldId id="261" r:id="rId12"/>
    <p:sldId id="263" r:id="rId13"/>
    <p:sldId id="264" r:id="rId14"/>
    <p:sldId id="262" r:id="rId15"/>
    <p:sldId id="266" r:id="rId16"/>
    <p:sldId id="267" r:id="rId17"/>
    <p:sldId id="265" r:id="rId18"/>
    <p:sldId id="269" r:id="rId19"/>
    <p:sldId id="270" r:id="rId20"/>
    <p:sldId id="271" r:id="rId21"/>
    <p:sldId id="268" r:id="rId22"/>
    <p:sldId id="272" r:id="rId23"/>
    <p:sldId id="274" r:id="rId24"/>
    <p:sldId id="273" r:id="rId25"/>
    <p:sldId id="275" r:id="rId26"/>
  </p:sldIdLst>
  <p:sldSz cx="9144000" cy="6858000"/>
  <p:notesSz cx="6858000" cy="12192000"/>
  <p:defaultTextStyle>
    <a:lvl1pPr marL="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1pPr>
    <a:lvl2pPr marL="4572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2pPr>
    <a:lvl3pPr marL="9144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3pPr>
    <a:lvl4pPr marL="13716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4pPr>
    <a:lvl5pPr marL="18288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5pPr>
    <a:lvl6pPr marL="22860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6pPr>
    <a:lvl7pPr marL="27432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7pPr>
    <a:lvl8pPr marL="32004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8pPr>
    <a:lvl9pPr marL="36576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9pPr>
  </p:defaultTextStyle>
</p:presentation>
</file>

<file path=ppt/presProps.xml><?xml version="1.0" encoding="utf-8"?>
<p:presentationP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howPr showNarration="1">
    <p:penClr>
      <a:srgbClr val="0000FF"/>
    </p:penClr>
  </p:showPr>
  <p:extLst>
    <p:ext uri="smNativeData">
      <pr:smAppRevision xmlns:pr="smNativeData" xmlns="smNativeData" dt="1792329540" val="1504" rev64="64" revOS="1"/>
      <pr:smFileRevision xmlns:pr="smNativeData" xmlns="smNativeData" dt="1792329540" val="102"/>
      <pr:guideOptions xmlns:pr="smNativeData" xmlns="smNativeData" dt="1792329540" snapToGrid="1" snapToBorders="1" snapToGuides="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slideViewPr>
    <p:cSldViewPr snapToObjects="1" showGuides="1">
      <p:cViewPr varScale="1">
        <p:scale>
          <a:sx n="86" d="100"/>
          <a:sy n="86" d="100"/>
        </p:scale>
        <p:origin x="1729" y="215"/>
      </p:cViewPr>
      <p:guideLst x="0" y="0">
        <p:guide orient="horz" pos="2160"/>
        <p:guide pos="2880"/>
      </p:guideLst>
    </p:cSldViewPr>
  </p:slideViewPr>
  <p:outlineViewPr>
    <p:cViewPr>
      <p:scale>
        <a:sx n="33" d="100"/>
        <a:sy n="33" d="100"/>
      </p:scale>
      <p:origin x="0" y="0"/>
    </p:cViewPr>
  </p:outlineViewPr>
  <p:sorterViewPr>
    <p:cViewPr>
      <p:scale>
        <a:sx n="26" d="100"/>
        <a:sy n="26" d="100"/>
      </p:scale>
      <p:origin x="0" y="0"/>
    </p:cViewPr>
  </p:sorterViewPr>
  <p:notesViewPr>
    <p:cSldViewPr snapToObjects="1" showGuides="1">
      <p:cViewPr>
        <p:scale>
          <a:sx n="86" d="100"/>
          <a:sy n="86" d="100"/>
        </p:scale>
        <p:origin x="1729" y="215"/>
      </p:cViewPr>
    </p:cSldViewPr>
  </p:notesViewPr>
  <p:gridSpacing cx="73477120" cy="73477120"/>
</p:viewPr>
</file>

<file path=ppt/_rels/presentation.xml.rels><?xml version="1.0" encoding="UTF-8" standalone="yes" ?>
<Relationships xmlns="http://schemas.openxmlformats.org/package/2006/relationships"><Relationship Id="rId1" Type="http://schemas.openxmlformats.org/officeDocument/2006/relationships/theme" Target="theme/theme1.xml"/><Relationship Id="rId2" Type="http://schemas.openxmlformats.org/officeDocument/2006/relationships/tableStyles" Target="tableStyles.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notesMasters/_rels/notesMaster1.xml.rels><?xml version="1.0" encoding="UTF-8" standalone="yes" ?>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cSld>
    <p:bg>
      <p:bgPr>
        <a:solidFill>
          <a:schemeClr val="bg1"/>
        </a:solidFill>
        <a:effectLst/>
      </p:bgPr>
    </p:bg>
    <p:spTree>
      <p:nvGrpSpPr>
        <p:cNvPr id="1" name=""/>
        <p:cNvGrpSpPr/>
        <p:nvPr/>
      </p:nvGrpSpPr>
      <p:grpSpPr>
        <a:xfrm>
          <a:off x="0" y="0"/>
          <a:ext cx="0" cy="0"/>
          <a:chOff x="0" y="0"/>
          <a:chExt cx="0" cy="0"/>
        </a:xfrm>
      </p:grpSpPr>
      <p:sp>
        <p:nvSpPr>
          <p:cNvPr id="2" name="HeaderArea1"/>
          <p:cNvSpPr>
            <a:spLocks noGrp="1" noChangeArrowheads="1"/>
          </p:cNvSpPr>
          <p:nvPr>
            <p:ph type="hdr" sz="quarter"/>
          </p:nvPr>
        </p:nvSpPr>
        <p:spPr>
          <a:xfrm>
            <a:off x="0" y="0"/>
            <a:ext cx="2971800" cy="609600"/>
          </a:xfrm>
          <a:prstGeom prst="rect">
            <a:avLst/>
          </a:prstGeom>
          <a:noFill/>
          <a:ln>
            <a:noFill/>
          </a:ln>
          <a:effectLst/>
        </p:spPr>
        <p:txBody>
          <a:bodyPr vert="horz" wrap="square" lIns="91440" tIns="45720" rIns="91440" bIns="45720" numCol="1" spcCol="215900" anchor="t">
            <a:prstTxWarp prst="textNoShape">
              <a:avLst/>
            </a:prstTxWarp>
          </a:bodyPr>
          <a:lstStyle>
            <a:lvl1pPr algn="l">
              <a:defRPr sz="1200" cap="none"/>
            </a:lvl1pPr>
          </a:lstStyle>
          <a:p>
            <a:pPr/>
          </a:p>
        </p:txBody>
      </p:sp>
      <p:sp>
        <p:nvSpPr>
          <p:cNvPr id="3" name="DateTimeArea1"/>
          <p:cNvSpPr>
            <a:spLocks noGrp="1" noChangeArrowheads="1"/>
          </p:cNvSpPr>
          <p:nvPr>
            <p:ph type="dt" sz="quarter" idx="10"/>
          </p:nvPr>
        </p:nvSpPr>
        <p:spPr>
          <a:xfrm>
            <a:off x="3886200" y="0"/>
            <a:ext cx="2971800" cy="609600"/>
          </a:xfrm>
          <a:prstGeom prst="rect">
            <a:avLst/>
          </a:prstGeom>
          <a:noFill/>
          <a:ln>
            <a:noFill/>
          </a:ln>
          <a:effectLst/>
        </p:spPr>
        <p:txBody>
          <a:bodyPr vert="horz" wrap="square" lIns="91440" tIns="45720" rIns="91440" bIns="45720" numCol="1" spcCol="215900" anchor="t">
            <a:prstTxWarp prst="textNoShape">
              <a:avLst/>
            </a:prstTxWarp>
          </a:bodyPr>
          <a:lstStyle>
            <a:lvl1pPr algn="r">
              <a:defRPr sz="1200" cap="none"/>
            </a:lvl1pPr>
          </a:lstStyle>
          <a:p>
            <a:pPr/>
            <a:fld id="{3E0F19AF-E1D3-5AEF-9DB7-17BA57F96B42}" type="datetime1">
              <a:t/>
            </a:fld>
          </a:p>
        </p:txBody>
      </p:sp>
      <p:sp>
        <p:nvSpPr>
          <p:cNvPr id="4" name="SlidePicture1"/>
          <p:cNvSpPr>
            <a:spLocks noGrp="1" noChangeArrowheads="1"/>
          </p:cNvSpPr>
          <p:nvPr>
            <p:ph type="sldImg" idx="2"/>
          </p:nvPr>
        </p:nvSpPr>
        <p:spPr>
          <a:xfrm>
            <a:off x="1143000" y="914400"/>
            <a:ext cx="4572000" cy="4572000"/>
          </a:xfrm>
          <a:prstGeom prst="rect">
            <a:avLst/>
          </a:prstGeom>
          <a:solidFill>
            <a:schemeClr val="accent1"/>
          </a:solidFill>
          <a:ln w="12700" cap="flat" cmpd="sng" algn="ctr">
            <a:solidFill>
              <a:schemeClr val="tx1"/>
            </a:solidFill>
            <a:prstDash val="solid"/>
            <a:headEnd type="none"/>
            <a:tailEnd type="none"/>
          </a:ln>
          <a:effectLst/>
        </p:spPr>
      </p:sp>
      <p:sp>
        <p:nvSpPr>
          <p:cNvPr id="5" name="SlideText1"/>
          <p:cNvSpPr>
            <a:spLocks noGrp="1" noChangeArrowheads="1"/>
          </p:cNvSpPr>
          <p:nvPr>
            <p:ph type="body" idx="3"/>
          </p:nvPr>
        </p:nvSpPr>
        <p:spPr>
          <a:xfrm>
            <a:off x="685800" y="5791200"/>
            <a:ext cx="5486400" cy="5486400"/>
          </a:xfrm>
          <a:prstGeom prst="rect">
            <a:avLst/>
          </a:prstGeom>
          <a:noFill/>
          <a:ln>
            <a:noFill/>
          </a:ln>
          <a:effectLst/>
        </p:spPr>
        <p:txBody>
          <a:bodyPr vert="horz" wrap="square" lIns="91440" tIns="45720" rIns="91440" bIns="45720"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
        <p:nvSpPr>
          <p:cNvPr id="6" name="FooterArea1"/>
          <p:cNvSpPr>
            <a:spLocks noGrp="1" noChangeArrowheads="1"/>
          </p:cNvSpPr>
          <p:nvPr>
            <p:ph type="ftr" sz="quarter" idx="11"/>
          </p:nvPr>
        </p:nvSpPr>
        <p:spPr>
          <a:xfrm>
            <a:off x="0" y="11582400"/>
            <a:ext cx="2971800" cy="609600"/>
          </a:xfrm>
          <a:prstGeom prst="rect">
            <a:avLst/>
          </a:prstGeom>
          <a:noFill/>
          <a:ln>
            <a:noFill/>
          </a:ln>
          <a:effectLst/>
        </p:spPr>
        <p:txBody>
          <a:bodyPr vert="horz" wrap="square" lIns="91440" tIns="45720" rIns="91440" bIns="45720" numCol="1" spcCol="215900" anchor="b">
            <a:prstTxWarp prst="textNoShape">
              <a:avLst/>
            </a:prstTxWarp>
          </a:bodyPr>
          <a:lstStyle>
            <a:lvl1pPr algn="l">
              <a:defRPr sz="1200" cap="none"/>
            </a:lvl1pPr>
          </a:lstStyle>
          <a:p>
            <a:pPr/>
          </a:p>
        </p:txBody>
      </p:sp>
      <p:sp>
        <p:nvSpPr>
          <p:cNvPr id="7" name="SlideNumberArea1"/>
          <p:cNvSpPr>
            <a:spLocks noGrp="1" noChangeArrowheads="1"/>
          </p:cNvSpPr>
          <p:nvPr>
            <p:ph type="sldNum" sz="quarter" idx="12"/>
          </p:nvPr>
        </p:nvSpPr>
        <p:spPr>
          <a:xfrm>
            <a:off x="3886200" y="11582400"/>
            <a:ext cx="2971800" cy="609600"/>
          </a:xfrm>
          <a:prstGeom prst="rect">
            <a:avLst/>
          </a:prstGeom>
          <a:noFill/>
          <a:ln>
            <a:noFill/>
          </a:ln>
          <a:effectLst/>
        </p:spPr>
        <p:txBody>
          <a:bodyPr vert="horz" wrap="square" lIns="91440" tIns="45720" rIns="91440" bIns="45720" numCol="1" spcCol="215900" anchor="b">
            <a:prstTxWarp prst="textNoShape">
              <a:avLst/>
            </a:prstTxWarp>
          </a:bodyPr>
          <a:lstStyle>
            <a:lvl1pPr algn="r">
              <a:defRPr sz="1200" cap="none"/>
            </a:lvl1pPr>
          </a:lstStyle>
          <a:p>
            <a:pPr/>
            <a:fld id="{4574424D-03A8-21B4-E6CC-F5E10C8210A0}" type="slidenum">
              <a:t/>
            </a:fld>
          </a:p>
        </p:txBody>
      </p:sp>
    </p:spTree>
  </p:cSld>
  <p:clrMap bg1="lt1" tx1="dk1" bg2="lt2" tx2="dk2" accent1="accent1" accent2="accent2" accent3="accent3" accent4="accent4" accent5="accent5" accent6="accent6" hlink="hlink" folHlink="folHlink"/>
  <p:hf sldNum="0" hdr="0" ftr="0" dt="0"/>
  <p:notesStyle>
    <a:lvl1pPr marL="0" marR="0" indent="0" algn="l" defTabSz="914400">
      <a:lnSpc>
        <a:spcPct val="100000"/>
      </a:lnSpc>
      <a:spcBef>
        <a:spcPts val="0"/>
      </a:spcBef>
      <a:spcAft>
        <a:spcPts val="0"/>
      </a:spcAft>
      <a:buNone/>
      <a:tabLst/>
      <a:defRPr sz="1200" b="0" i="0" u="none" strike="noStrike" kern="1" cap="none" spc="0" baseline="0">
        <a:solidFill>
          <a:schemeClr val="tx1"/>
        </a:solidFill>
        <a:effectLst/>
        <a:txBgFill val="auto"/>
        <a:latin typeface="Basic Sans" pitchFamily="1" charset="0"/>
        <a:ea typeface="Basic Roman" pitchFamily="1" charset="0"/>
        <a:cs typeface="Basic Roman" pitchFamily="1" charset="0"/>
      </a:defRPr>
    </a:lvl1pPr>
    <a:lvl2pPr marL="457200" marR="0" indent="0" algn="l" defTabSz="914400">
      <a:lnSpc>
        <a:spcPct val="100000"/>
      </a:lnSpc>
      <a:spcBef>
        <a:spcPts val="0"/>
      </a:spcBef>
      <a:spcAft>
        <a:spcPts val="0"/>
      </a:spcAft>
      <a:buNone/>
      <a:tabLst/>
      <a:defRPr sz="1200" b="0" i="0" u="none" strike="noStrike" kern="1" cap="none" spc="0" baseline="0">
        <a:solidFill>
          <a:schemeClr val="tx1"/>
        </a:solidFill>
        <a:effectLst/>
        <a:txBgFill val="auto"/>
        <a:latin typeface="Basic Sans" pitchFamily="1" charset="0"/>
        <a:ea typeface="Basic Roman" pitchFamily="1" charset="0"/>
        <a:cs typeface="Basic Roman" pitchFamily="1" charset="0"/>
      </a:defRPr>
    </a:lvl2pPr>
    <a:lvl3pPr marL="914400" marR="0" indent="0" algn="l" defTabSz="914400">
      <a:lnSpc>
        <a:spcPct val="100000"/>
      </a:lnSpc>
      <a:spcBef>
        <a:spcPts val="0"/>
      </a:spcBef>
      <a:spcAft>
        <a:spcPts val="0"/>
      </a:spcAft>
      <a:buNone/>
      <a:tabLst/>
      <a:defRPr sz="1200" b="0" i="0" u="none" strike="noStrike" kern="1" cap="none" spc="0" baseline="0">
        <a:solidFill>
          <a:schemeClr val="tx1"/>
        </a:solidFill>
        <a:effectLst/>
        <a:txBgFill val="auto"/>
        <a:latin typeface="Basic Sans" pitchFamily="1" charset="0"/>
        <a:ea typeface="Basic Roman" pitchFamily="1" charset="0"/>
        <a:cs typeface="Basic Roman" pitchFamily="1" charset="0"/>
      </a:defRPr>
    </a:lvl3pPr>
    <a:lvl4pPr marL="1371600" marR="0" indent="0" algn="l" defTabSz="914400">
      <a:lnSpc>
        <a:spcPct val="100000"/>
      </a:lnSpc>
      <a:spcBef>
        <a:spcPts val="0"/>
      </a:spcBef>
      <a:spcAft>
        <a:spcPts val="0"/>
      </a:spcAft>
      <a:buNone/>
      <a:tabLst/>
      <a:defRPr sz="1200" b="0" i="0" u="none" strike="noStrike" kern="1" cap="none" spc="0" baseline="0">
        <a:solidFill>
          <a:schemeClr val="tx1"/>
        </a:solidFill>
        <a:effectLst/>
        <a:txBgFill val="auto"/>
        <a:latin typeface="Basic Sans" pitchFamily="1" charset="0"/>
        <a:ea typeface="Basic Roman" pitchFamily="1" charset="0"/>
        <a:cs typeface="Basic Roman" pitchFamily="1" charset="0"/>
      </a:defRPr>
    </a:lvl4pPr>
    <a:lvl5pPr marL="1828800" marR="0" indent="0" algn="l" defTabSz="914400">
      <a:lnSpc>
        <a:spcPct val="100000"/>
      </a:lnSpc>
      <a:spcBef>
        <a:spcPts val="0"/>
      </a:spcBef>
      <a:spcAft>
        <a:spcPts val="0"/>
      </a:spcAft>
      <a:buNone/>
      <a:tabLst/>
      <a:defRPr sz="1200" b="0" i="0" u="none" strike="noStrike" kern="1" cap="none" spc="0" baseline="0">
        <a:solidFill>
          <a:schemeClr val="tx1"/>
        </a:solidFill>
        <a:effectLst/>
        <a:txBgFill val="auto"/>
        <a:latin typeface="Basic Sans" pitchFamily="1" charset="0"/>
        <a:ea typeface="Basic Roman" pitchFamily="1" charset="0"/>
        <a:cs typeface="Basic Roman" pitchFamily="1" charset="0"/>
      </a:defRPr>
    </a:lvl5pPr>
    <a:lvl6pPr marL="2286000" marR="0" indent="0" algn="l" defTabSz="914400">
      <a:lnSpc>
        <a:spcPct val="100000"/>
      </a:lnSpc>
      <a:spcBef>
        <a:spcPts val="0"/>
      </a:spcBef>
      <a:spcAft>
        <a:spcPts val="0"/>
      </a:spcAft>
      <a:buNone/>
      <a:tabLst/>
      <a:defRPr sz="1200" b="0" i="0" u="none" strike="noStrike" kern="1" cap="none" spc="0" baseline="0">
        <a:solidFill>
          <a:schemeClr val="tx1"/>
        </a:solidFill>
        <a:effectLst/>
        <a:txBgFill val="auto"/>
        <a:latin typeface="Basic Sans" pitchFamily="1" charset="0"/>
        <a:ea typeface="Basic Roman" pitchFamily="1" charset="0"/>
        <a:cs typeface="Basic Roman" pitchFamily="1" charset="0"/>
      </a:defRPr>
    </a:lvl6pPr>
    <a:lvl7pPr marL="2743200" marR="0" indent="0" algn="l" defTabSz="914400">
      <a:lnSpc>
        <a:spcPct val="100000"/>
      </a:lnSpc>
      <a:spcBef>
        <a:spcPts val="0"/>
      </a:spcBef>
      <a:spcAft>
        <a:spcPts val="0"/>
      </a:spcAft>
      <a:buNone/>
      <a:tabLst/>
      <a:defRPr sz="1200" b="0" i="0" u="none" strike="noStrike" kern="1" cap="none" spc="0" baseline="0">
        <a:solidFill>
          <a:schemeClr val="tx1"/>
        </a:solidFill>
        <a:effectLst/>
        <a:txBgFill val="auto"/>
        <a:latin typeface="Basic Sans" pitchFamily="1" charset="0"/>
        <a:ea typeface="Basic Roman" pitchFamily="1" charset="0"/>
        <a:cs typeface="Basic Roman" pitchFamily="1" charset="0"/>
      </a:defRPr>
    </a:lvl7pPr>
    <a:lvl8pPr marL="3200400" marR="0" indent="0" algn="l" defTabSz="914400">
      <a:lnSpc>
        <a:spcPct val="100000"/>
      </a:lnSpc>
      <a:spcBef>
        <a:spcPts val="0"/>
      </a:spcBef>
      <a:spcAft>
        <a:spcPts val="0"/>
      </a:spcAft>
      <a:buNone/>
      <a:tabLst/>
      <a:defRPr sz="1200" b="0" i="0" u="none" strike="noStrike" kern="1" cap="none" spc="0" baseline="0">
        <a:solidFill>
          <a:schemeClr val="tx1"/>
        </a:solidFill>
        <a:effectLst/>
        <a:txBgFill val="auto"/>
        <a:latin typeface="Basic Sans" pitchFamily="1" charset="0"/>
        <a:ea typeface="Basic Roman" pitchFamily="1" charset="0"/>
        <a:cs typeface="Basic Roman" pitchFamily="1" charset="0"/>
      </a:defRPr>
    </a:lvl8pPr>
    <a:lvl9pPr marL="3657600" marR="0" indent="0" algn="l" defTabSz="914400">
      <a:lnSpc>
        <a:spcPct val="100000"/>
      </a:lnSpc>
      <a:spcBef>
        <a:spcPts val="0"/>
      </a:spcBef>
      <a:spcAft>
        <a:spcPts val="0"/>
      </a:spcAft>
      <a:buNone/>
      <a:tabLst/>
      <a:defRPr sz="1200" b="0" i="0" u="none" strike="noStrike" kern="1" cap="none" spc="0" baseline="0">
        <a:solidFill>
          <a:schemeClr val="tx1"/>
        </a:solidFill>
        <a:effectLst/>
        <a:txBgFill val="auto"/>
        <a:latin typeface="Basic Sans" pitchFamily="1" charset="0"/>
        <a:ea typeface="Basic Roman" pitchFamily="1" charset="0"/>
        <a:cs typeface="Basic Roman" pitchFamily="1" charset="0"/>
      </a:defRPr>
    </a:lvl9pPr>
  </p:notesStyle>
</p:notesMaster>
</file>

<file path=ppt/notesSlides/_rels/notesSlide1.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themeOverride" Target="../theme/themeOverride1.xml"/></Relationships>
</file>

<file path=ppt/notesSlides/_rels/notesSlide2.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themeOverride" Target="../theme/themeOverride2.xml"/></Relationships>
</file>

<file path=ppt/notesSlides/_rels/notesSlide3.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themeOverride" Target="../theme/themeOverride3.xml"/></Relationships>
</file>

<file path=ppt/notesSlides/_rels/notesSlide4.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themeOverride" Target="../theme/themeOverride4.xml"/></Relationships>
</file>

<file path=ppt/notesSlides/_rels/notesSlide5.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themeOverride" Target="../theme/themeOverride5.xml"/></Relationships>
</file>

<file path=ppt/notesSlides/_rels/notesSlide6.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themeOverride" Target="../theme/themeOverride6.xml"/></Relationships>
</file>

<file path=ppt/notesSlides/_rels/notesSlide7.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themeOverride" Target="../theme/themeOverride7.xml"/></Relationships>
</file>

<file path=ppt/notesSlides/_rels/notesSlide8.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themeOverride" Target="../theme/themeOverride8.xml"/></Relationships>
</file>

<file path=ppt/notesSlides/_rels/notesSlide9.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themeOverride" Target="../theme/themeOverride9.xml"/></Relationships>
</file>

<file path=ppt/notesSlides/_rels/notesSlide10.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themeOverride" Target="../theme/themeOverride10.xml"/></Relationships>
</file>

<file path=ppt/notesSlides/_rels/notesSlide11.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themeOverride" Target="../theme/themeOverride11.xml"/></Relationships>
</file>

<file path=ppt/notesSlides/_rels/notesSlide12.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 Id="rId3" Type="http://schemas.openxmlformats.org/officeDocument/2006/relationships/themeOverride" Target="../theme/themeOverride12.xml"/></Relationships>
</file>

<file path=ppt/notesSlides/_rels/notesSlide13.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themeOverride" Target="../theme/themeOverride13.xml"/></Relationships>
</file>

<file path=ppt/notesSlides/_rels/notesSlide14.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 Id="rId3" Type="http://schemas.openxmlformats.org/officeDocument/2006/relationships/themeOverride" Target="../theme/themeOverride14.xml"/></Relationships>
</file>

<file path=ppt/notesSlides/_rels/notesSlide15.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themeOverride" Target="../theme/themeOverride15.xml"/></Relationships>
</file>

<file path=ppt/notesSlides/_rels/notesSlide16.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 Id="rId3" Type="http://schemas.openxmlformats.org/officeDocument/2006/relationships/themeOverride" Target="../theme/themeOverride16.xml"/></Relationships>
</file>

<file path=ppt/notesSlides/_rels/notesSlide17.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themeOverride" Target="../theme/themeOverride17.xml"/></Relationships>
</file>

<file path=ppt/notesSlides/_rels/notesSlide18.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themeOverride" Target="../theme/themeOverride18.xml"/></Relationships>
</file>

<file path=ppt/notesSlides/_rels/notesSlide19.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 Id="rId3" Type="http://schemas.openxmlformats.org/officeDocument/2006/relationships/themeOverride" Target="../theme/themeOverride19.xml"/></Relationships>
</file>

<file path=ppt/notesSlides/_rels/notesSlide20.xml.rels><?xml version="1.0" encoding="UTF-8" standalone="yes" ?>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 Id="rId3" Type="http://schemas.openxmlformats.org/officeDocument/2006/relationships/themeOverride" Target="../theme/themeOverride20.xml"/></Relationships>
</file>

<file path=ppt/notesSlides/notesSlide1.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3.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4.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6.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7.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19.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a:lstStyle/>
          <a:p>
            <a:pPr/>
          </a:p>
        </p:txBody>
      </p:sp>
    </p:spTree>
  </p:cSld>
  <p:clrMapOvr>
    <a:overrideClrMapping bg1="lt1" tx1="dk1" bg2="lt2" tx2="dk2" accent1="accent1" accent2="accent2" accent3="accent3" accent4="accent4" accent5="accent5" accent6="accent6" hlink="hlink" folHlink="folHlink"/>
  </p:clrMapOvr>
</p:notes>
</file>

<file path=ppt/notesSlides/notesSlide20.xml><?xml version="1.0" encoding="utf-8"?>
<p:notes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showMasterSp="0">
  <p:cSld>
    <p:bg>
      <p:bgPr>
        <a:solidFill>
          <a:schemeClr val="bg1"/>
        </a:solidFill>
        <a:effectLst/>
      </p:bgPr>
    </p:bg>
    <p:spTree>
      <p:nvGrpSpPr>
        <p:cNvPr id="1" name=""/>
        <p:cNvGrpSpPr/>
        <p:nvPr/>
      </p:nvGrpSpPr>
      <p:grpSpPr>
        <a:xfrm>
          <a:off x="0" y="0"/>
          <a:ext cx="0" cy="0"/>
          <a:chOff x="0" y="0"/>
          <a:chExt cx="0" cy="0"/>
        </a:xfrm>
      </p:grpSpPr>
      <p:sp>
        <p:nvSpPr>
          <p:cNvPr id="2" name="SlidePicture1"/>
          <p:cNvSpPr>
            <a:spLocks noGrp="1" noChangeArrowheads="1"/>
          </p:cNvSpPr>
          <p:nvPr>
            <p:ph type="sldImg" idx="2"/>
          </p:nvPr>
        </p:nvSpPr>
        <p:spPr>
          <a:xfrm>
            <a:off x="1143000" y="914400"/>
            <a:ext cx="4572000" cy="4572000"/>
          </a:xfrm>
          <a:prstGeom prst="rect">
            <a:avLst/>
          </a:prstGeom>
        </p:spPr>
      </p:sp>
      <p:sp>
        <p:nvSpPr>
          <p:cNvPr id="3" name="SlideText1"/>
          <p:cNvSpPr>
            <a:spLocks noGrp="1" noChangeArrowheads="1"/>
          </p:cNvSpPr>
          <p:nvPr>
            <p:ph type="body" idx="3"/>
          </p:nvPr>
        </p:nvSpPr>
        <p:spPr>
          <a:xfrm>
            <a:off x="685800" y="5791200"/>
            <a:ext cx="5486400" cy="5486400"/>
          </a:xfrm>
          <a:prstGeom prst="rect">
            <a:avLst/>
          </a:prstGeom>
        </p:spPr>
        <p:txBody>
          <a:bodyPr vert="horz" wrap="square" lIns="91440" tIns="45720" rIns="91440" bIns="45720" numCol="1" spcCol="215900" anchor="t">
            <a:prstTxWarp prst="textNoShape">
              <a:avLst/>
            </a:prstTxWarp>
            <a:normAutofit/>
          </a:bodyPr>
          <a:lstStyle/>
          <a:p>
            <a:pP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itle">
  <p:cSld name="Title slide">
    <p:spTree>
      <p:nvGrpSpPr>
        <p:cNvPr id="1" name=""/>
        <p:cNvGrpSpPr/>
        <p:nvPr/>
      </p:nvGrpSpPr>
      <p:grpSpPr>
        <a:xfrm>
          <a:off x="0" y="0"/>
          <a:ext cx="0" cy="0"/>
          <a:chOff x="0" y="0"/>
          <a:chExt cx="0" cy="0"/>
        </a:xfrm>
      </p:grpSpPr>
      <p:sp>
        <p:nvSpPr>
          <p:cNvPr id="2" name="SlideTitle1"/>
          <p:cNvSpPr>
            <a:spLocks noGrp="1" noChangeArrowheads="1"/>
          </p:cNvSpPr>
          <p:nvPr>
            <p:ph type="ctrTitle"/>
          </p:nvPr>
        </p:nvSpPr>
        <p:spPr>
          <a:xfrm>
            <a:off x="685800" y="2129790"/>
            <a:ext cx="7772400" cy="1470660"/>
          </a:xfrm>
        </p:spPr>
        <p:txBody>
          <a:bodyPr/>
          <a:lstStyle/>
          <a:p>
            <a:pPr/>
            <a:r>
              <a:t>Click to edit Master title style</a:t>
            </a:r>
          </a:p>
        </p:txBody>
      </p:sp>
      <p:sp>
        <p:nvSpPr>
          <p:cNvPr id="3" name="SlideSubtitle1"/>
          <p:cNvSpPr>
            <a:spLocks noGrp="1" noChangeArrowheads="1"/>
          </p:cNvSpPr>
          <p:nvPr>
            <p:ph type="subTitle" idx="1"/>
          </p:nvPr>
        </p:nvSpPr>
        <p:spPr>
          <a:xfrm>
            <a:off x="1371600" y="3886200"/>
            <a:ext cx="6400800" cy="1752600"/>
          </a:xfrm>
        </p:spPr>
        <p:txBody>
          <a:bodyPr/>
          <a:lstStyle>
            <a:lvl1pPr marL="0" indent="0" algn="ctr">
              <a:buNone/>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a:r>
              <a:t>Click to edit Master subtitle style</a:t>
            </a:r>
          </a:p>
        </p:txBody>
      </p:sp>
      <p:sp>
        <p:nvSpPr>
          <p:cNvPr id="4" name="DateTimeArea1"/>
          <p:cNvSpPr>
            <a:spLocks noGrp="1" noChangeArrowheads="1"/>
          </p:cNvSpPr>
          <p:nvPr>
            <p:ph type="dt" sz="quarter" idx="10"/>
          </p:nvPr>
        </p:nvSpPr>
        <p:spPr/>
        <p:txBody>
          <a:bodyPr/>
          <a:lstStyle/>
          <a:p>
            <a:pPr/>
            <a:fld id="{4EF4A4EC-A2A3-A152-ED4C-5407EA021B01}" type="datetime1">
              <a:t/>
            </a:fld>
          </a:p>
        </p:txBody>
      </p:sp>
      <p:sp>
        <p:nvSpPr>
          <p:cNvPr id="5" name="FooterArea1"/>
          <p:cNvSpPr>
            <a:spLocks noGrp="1" noChangeArrowheads="1"/>
          </p:cNvSpPr>
          <p:nvPr>
            <p:ph type="ftr" sz="quarter" idx="11"/>
          </p:nvPr>
        </p:nvSpPr>
        <p:spPr/>
        <p:txBody>
          <a:bodyPr/>
          <a:lstStyle/>
          <a:p>
            <a:pPr/>
          </a:p>
        </p:txBody>
      </p:sp>
      <p:sp>
        <p:nvSpPr>
          <p:cNvPr id="6" name="SlideNumberArea1"/>
          <p:cNvSpPr>
            <a:spLocks noGrp="1" noChangeArrowheads="1"/>
          </p:cNvSpPr>
          <p:nvPr>
            <p:ph type="sldNum" sz="quarter" idx="12"/>
          </p:nvPr>
        </p:nvSpPr>
        <p:spPr/>
        <p:txBody>
          <a:bodyPr/>
          <a:lstStyle/>
          <a:p>
            <a:pPr/>
            <a:fld id="{1D122F55-1BF0-47D9-BEAA-ED8C61E448B8}" type="slidenum">
              <a:t/>
            </a:fld>
          </a:p>
        </p:txBody>
      </p:sp>
    </p:spTree>
  </p:cSld>
  <p:clrMapOvr>
    <a:masterClrMapping/>
  </p:clrMapOvr>
  <p:hf hdr="0" ftr="0"/>
</p:sldLayout>
</file>

<file path=ppt/slideLayouts/slideLayout2.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x">
  <p:cSld name="Title and content">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a:lstStyle/>
          <a:p>
            <a:pPr/>
            <a:r>
              <a:t>Click to edit Master title style</a:t>
            </a:r>
          </a:p>
        </p:txBody>
      </p:sp>
      <p:sp>
        <p:nvSpPr>
          <p:cNvPr id="3" name="SlideText1"/>
          <p:cNvSpPr>
            <a:spLocks noGrp="1" noChangeArrowheads="1"/>
          </p:cNvSpPr>
          <p:nvPr>
            <p:ph idx="1"/>
          </p:nvPr>
        </p:nvSpPr>
        <p:spPr/>
        <p:txBody>
          <a:bodyPr vert="horz" wrap="square" lIns="91440" tIns="45720" rIns="91440" bIns="45720" numCol="1" spcCol="215900" anchor="t">
            <a:prstTxWarp prst="textNoShape">
              <a:avLst/>
            </a:prstTxWarp>
            <a:normAutofit/>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p:cNvSpPr>
          <p:nvPr>
            <p:ph type="dt" sz="quarter" idx="10"/>
          </p:nvPr>
        </p:nvSpPr>
        <p:spPr/>
        <p:txBody>
          <a:bodyPr/>
          <a:lstStyle/>
          <a:p>
            <a:pPr/>
            <a:fld id="{3C03E5EE-A0D1-5613-9FBB-5646ABF56903}" type="datetime1">
              <a:t/>
            </a:fld>
          </a:p>
        </p:txBody>
      </p:sp>
      <p:sp>
        <p:nvSpPr>
          <p:cNvPr id="5" name="FooterArea1"/>
          <p:cNvSpPr>
            <a:spLocks noGrp="1" noChangeArrowheads="1"/>
          </p:cNvSpPr>
          <p:nvPr>
            <p:ph type="ftr" sz="quarter" idx="11"/>
          </p:nvPr>
        </p:nvSpPr>
        <p:spPr/>
        <p:txBody>
          <a:bodyPr/>
          <a:lstStyle/>
          <a:p>
            <a:pPr/>
          </a:p>
        </p:txBody>
      </p:sp>
      <p:sp>
        <p:nvSpPr>
          <p:cNvPr id="6" name="SlideNumberArea1"/>
          <p:cNvSpPr>
            <a:spLocks noGrp="1" noChangeArrowheads="1"/>
          </p:cNvSpPr>
          <p:nvPr>
            <p:ph type="sldNum" sz="quarter" idx="12"/>
          </p:nvPr>
        </p:nvSpPr>
        <p:spPr/>
        <p:txBody>
          <a:bodyPr/>
          <a:lstStyle/>
          <a:p>
            <a:pPr/>
            <a:fld id="{4CD04B0C-42A1-85BD-EF68-B4E8052619E1}" type="slidenum">
              <a:t/>
            </a:fld>
          </a:p>
        </p:txBody>
      </p:sp>
    </p:spTree>
  </p:cSld>
  <p:clrMapOvr>
    <a:masterClrMapping/>
  </p:clrMapOvr>
  <p:hf hdr="0" ftr="0"/>
</p:sldLayout>
</file>

<file path=ppt/slideLayouts/slideLayout3.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secHead">
  <p:cSld name="Section header">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a:xfrm>
            <a:off x="721995" y="4406900"/>
            <a:ext cx="7772400" cy="1362075"/>
          </a:xfrm>
        </p:spPr>
        <p:txBody>
          <a:bodyPr vert="horz" wrap="square" lIns="91440" tIns="45720" rIns="91440" bIns="45720" numCol="1" spcCol="215900" anchor="t">
            <a:prstTxWarp prst="textNoShape">
              <a:avLst/>
            </a:prstTxWarp>
          </a:bodyPr>
          <a:lstStyle>
            <a:lvl1pPr algn="l">
              <a:defRPr sz="4000" b="1" cap="all"/>
            </a:lvl1pPr>
          </a:lstStyle>
          <a:p>
            <a:pPr/>
            <a:r>
              <a:t>Click to edit Master title style</a:t>
            </a:r>
          </a:p>
        </p:txBody>
      </p:sp>
      <p:sp>
        <p:nvSpPr>
          <p:cNvPr id="3" name="SlideText1"/>
          <p:cNvSpPr>
            <a:spLocks noGrp="1" noChangeArrowheads="1"/>
          </p:cNvSpPr>
          <p:nvPr>
            <p:ph idx="1"/>
          </p:nvPr>
        </p:nvSpPr>
        <p:spPr>
          <a:xfrm>
            <a:off x="721995" y="2906395"/>
            <a:ext cx="7772400" cy="1500505"/>
          </a:xfrm>
        </p:spPr>
        <p:txBody>
          <a:bodyPr vert="horz" wrap="square" lIns="91440" tIns="45720" rIns="91440" bIns="45720" numCol="1" spcCol="215900" anchor="b">
            <a:prstTxWarp prst="textNoShape">
              <a:avLst/>
            </a:prstTxWarp>
          </a:bodyPr>
          <a:lstStyle>
            <a:lvl1pPr marL="0" indent="0">
              <a:buNone/>
              <a:defRPr sz="2000" cap="none"/>
            </a:lvl1pPr>
            <a:lvl2pPr marL="457200" indent="0">
              <a:buNone/>
              <a:defRPr sz="1800" cap="none"/>
            </a:lvl2pPr>
            <a:lvl3pPr marL="914400" indent="0">
              <a:buNone/>
              <a:defRPr sz="1600" cap="none"/>
            </a:lvl3pPr>
            <a:lvl4pPr marL="1371600" indent="0">
              <a:buNone/>
              <a:defRPr sz="1400" cap="none"/>
            </a:lvl4pPr>
            <a:lvl5pPr marL="1828800" indent="0">
              <a:buNone/>
              <a:defRPr sz="1400" cap="none"/>
            </a:lvl5pPr>
            <a:lvl6pPr marL="2286000" indent="0">
              <a:buNone/>
              <a:defRPr sz="1400" cap="none"/>
            </a:lvl6pPr>
            <a:lvl7pPr marL="2743200" indent="0">
              <a:buNone/>
              <a:defRPr sz="1400" cap="none"/>
            </a:lvl7pPr>
            <a:lvl8pPr marL="3200400" indent="0">
              <a:buNone/>
              <a:defRPr sz="1400" cap="none"/>
            </a:lvl8pPr>
            <a:lvl9pPr marL="3657600" indent="0">
              <a:buNone/>
              <a:defRPr sz="1400" cap="none"/>
            </a:lvl9pPr>
          </a:lstStyle>
          <a:p>
            <a:pPr/>
            <a:r>
              <a:t>Click to edit Master text styles</a:t>
            </a:r>
          </a:p>
        </p:txBody>
      </p:sp>
      <p:sp>
        <p:nvSpPr>
          <p:cNvPr id="4" name="DateTimeArea1"/>
          <p:cNvSpPr>
            <a:spLocks noGrp="1" noChangeArrowheads="1"/>
          </p:cNvSpPr>
          <p:nvPr>
            <p:ph type="dt" sz="quarter" idx="10"/>
          </p:nvPr>
        </p:nvSpPr>
        <p:spPr/>
        <p:txBody>
          <a:bodyPr/>
          <a:lstStyle/>
          <a:p>
            <a:pPr/>
            <a:fld id="{06DC0028-66EB-89F6-A564-90A34E2A53C5}" type="datetime1">
              <a:t/>
            </a:fld>
          </a:p>
        </p:txBody>
      </p:sp>
      <p:sp>
        <p:nvSpPr>
          <p:cNvPr id="5" name="FooterArea1"/>
          <p:cNvSpPr>
            <a:spLocks noGrp="1" noChangeArrowheads="1"/>
          </p:cNvSpPr>
          <p:nvPr>
            <p:ph type="ftr" sz="quarter" idx="11"/>
          </p:nvPr>
        </p:nvSpPr>
        <p:spPr/>
        <p:txBody>
          <a:bodyPr/>
          <a:lstStyle/>
          <a:p>
            <a:pPr/>
          </a:p>
        </p:txBody>
      </p:sp>
      <p:sp>
        <p:nvSpPr>
          <p:cNvPr id="6" name="SlideNumberArea1"/>
          <p:cNvSpPr>
            <a:spLocks noGrp="1" noChangeArrowheads="1"/>
          </p:cNvSpPr>
          <p:nvPr>
            <p:ph type="sldNum" sz="quarter" idx="12"/>
          </p:nvPr>
        </p:nvSpPr>
        <p:spPr/>
        <p:txBody>
          <a:bodyPr/>
          <a:lstStyle/>
          <a:p>
            <a:pPr/>
            <a:fld id="{39E9ECD5-9BD4-BC1A-9A51-6D4FA21F6C38}" type="slidenum">
              <a:t/>
            </a:fld>
          </a:p>
        </p:txBody>
      </p:sp>
    </p:spTree>
  </p:cSld>
  <p:clrMapOvr>
    <a:masterClrMapping/>
  </p:clrMapOvr>
  <p:hf hdr="0" ftr="0"/>
</p:sldLayout>
</file>

<file path=ppt/slideLayouts/slideLayout4.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woColTx">
  <p:cSld name="Title and two contents">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a:lstStyle/>
          <a:p>
            <a:pPr/>
            <a:r>
              <a:t>Click to edit Master title style</a:t>
            </a:r>
          </a:p>
        </p:txBody>
      </p:sp>
      <p:sp>
        <p:nvSpPr>
          <p:cNvPr id="3" name="SlideText2"/>
          <p:cNvSpPr>
            <a:spLocks noGrp="1" noChangeArrowheads="1"/>
          </p:cNvSpPr>
          <p:nvPr>
            <p:ph idx="1"/>
          </p:nvPr>
        </p:nvSpPr>
        <p:spPr>
          <a:xfrm>
            <a:off x="457200" y="1600200"/>
            <a:ext cx="4038600" cy="4526280"/>
          </a:xfrm>
        </p:spPr>
        <p:txBody>
          <a:bodyPr/>
          <a:lstStyle>
            <a:lvl1pPr>
              <a:defRPr sz="2800" cap="none"/>
            </a:lvl1pPr>
            <a:lvl2pPr>
              <a:defRPr sz="2400" cap="none"/>
            </a:lvl2pPr>
            <a:lvl3pPr>
              <a:defRPr sz="2000" cap="none"/>
            </a:lvl3pPr>
            <a:lvl4pPr>
              <a:defRPr sz="1800" cap="none"/>
            </a:lvl4pPr>
            <a:lvl5pPr>
              <a:defRPr sz="1800" cap="none"/>
            </a:lvl5pPr>
            <a:lvl6pPr>
              <a:defRPr sz="1800" cap="none"/>
            </a:lvl6pPr>
            <a:lvl7pPr>
              <a:defRPr sz="1800" cap="none"/>
            </a:lvl7pPr>
            <a:lvl8pPr>
              <a:defRPr sz="1800" cap="none"/>
            </a:lvl8pPr>
            <a:lvl9pPr>
              <a:defRPr sz="1800" cap="none"/>
            </a:lvl9pPr>
          </a:lstStyle>
          <a:p>
            <a:pPr/>
            <a:r>
              <a:t>Click to edit Master text styles</a:t>
            </a:r>
          </a:p>
          <a:p>
            <a:pPr lvl="1"/>
            <a:r>
              <a:t>Second level</a:t>
            </a:r>
          </a:p>
          <a:p>
            <a:pPr lvl="2"/>
            <a:r>
              <a:t>Third level</a:t>
            </a:r>
          </a:p>
          <a:p>
            <a:pPr lvl="3"/>
            <a:r>
              <a:t>Fourth level</a:t>
            </a:r>
          </a:p>
          <a:p>
            <a:pPr lvl="4"/>
            <a:r>
              <a:t>Fifth level</a:t>
            </a:r>
          </a:p>
        </p:txBody>
      </p:sp>
      <p:sp>
        <p:nvSpPr>
          <p:cNvPr id="4" name="SlideText1"/>
          <p:cNvSpPr>
            <a:spLocks noGrp="1" noChangeArrowheads="1"/>
          </p:cNvSpPr>
          <p:nvPr>
            <p:ph idx="2"/>
          </p:nvPr>
        </p:nvSpPr>
        <p:spPr>
          <a:xfrm>
            <a:off x="4647565" y="1600200"/>
            <a:ext cx="4039235" cy="4526280"/>
          </a:xfrm>
        </p:spPr>
        <p:txBody>
          <a:bodyPr/>
          <a:lstStyle>
            <a:lvl1pPr>
              <a:defRPr sz="2800" cap="none"/>
            </a:lvl1pPr>
            <a:lvl2pPr>
              <a:defRPr sz="2400" cap="none"/>
            </a:lvl2pPr>
            <a:lvl3pPr>
              <a:defRPr sz="2000" cap="none"/>
            </a:lvl3pPr>
            <a:lvl4pPr>
              <a:defRPr sz="1800" cap="none"/>
            </a:lvl4pPr>
            <a:lvl5pPr>
              <a:defRPr sz="1800" cap="none"/>
            </a:lvl5pPr>
            <a:lvl6pPr>
              <a:defRPr sz="1800" cap="none"/>
            </a:lvl6pPr>
            <a:lvl7pPr>
              <a:defRPr sz="1800" cap="none"/>
            </a:lvl7pPr>
            <a:lvl8pPr>
              <a:defRPr sz="1800" cap="none"/>
            </a:lvl8pPr>
            <a:lvl9pPr>
              <a:defRPr sz="1800" cap="none"/>
            </a:lvl9pPr>
          </a:lstStyle>
          <a:p>
            <a:pPr/>
            <a:r>
              <a:t>Click to edit Master text styles</a:t>
            </a:r>
          </a:p>
          <a:p>
            <a:pPr lvl="1"/>
            <a:r>
              <a:t>Second level</a:t>
            </a:r>
          </a:p>
          <a:p>
            <a:pPr lvl="2"/>
            <a:r>
              <a:t>Third level</a:t>
            </a:r>
          </a:p>
          <a:p>
            <a:pPr lvl="3"/>
            <a:r>
              <a:t>Fourth level</a:t>
            </a:r>
          </a:p>
          <a:p>
            <a:pPr lvl="4"/>
            <a:r>
              <a:t>Fifth level</a:t>
            </a:r>
          </a:p>
        </p:txBody>
      </p:sp>
      <p:sp>
        <p:nvSpPr>
          <p:cNvPr id="5" name="DateTimeArea1"/>
          <p:cNvSpPr>
            <a:spLocks noGrp="1" noChangeArrowheads="1"/>
          </p:cNvSpPr>
          <p:nvPr>
            <p:ph type="dt" sz="quarter" idx="10"/>
          </p:nvPr>
        </p:nvSpPr>
        <p:spPr/>
        <p:txBody>
          <a:bodyPr/>
          <a:lstStyle/>
          <a:p>
            <a:pPr/>
            <a:fld id="{16CA322F-61FB-9FC4-B572-97917C3C43C2}" type="datetime1">
              <a:t/>
            </a:fld>
          </a:p>
        </p:txBody>
      </p:sp>
      <p:sp>
        <p:nvSpPr>
          <p:cNvPr id="6" name="FooterArea1"/>
          <p:cNvSpPr>
            <a:spLocks noGrp="1" noChangeArrowheads="1"/>
          </p:cNvSpPr>
          <p:nvPr>
            <p:ph type="ftr" sz="quarter" idx="11"/>
          </p:nvPr>
        </p:nvSpPr>
        <p:spPr/>
        <p:txBody>
          <a:bodyPr/>
          <a:lstStyle/>
          <a:p>
            <a:pPr/>
          </a:p>
        </p:txBody>
      </p:sp>
      <p:sp>
        <p:nvSpPr>
          <p:cNvPr id="7" name="SlideNumberArea1"/>
          <p:cNvSpPr>
            <a:spLocks noGrp="1" noChangeArrowheads="1"/>
          </p:cNvSpPr>
          <p:nvPr>
            <p:ph type="sldNum" sz="quarter" idx="12"/>
          </p:nvPr>
        </p:nvSpPr>
        <p:spPr/>
        <p:txBody>
          <a:bodyPr/>
          <a:lstStyle/>
          <a:p>
            <a:pPr/>
            <a:fld id="{166E6AC8-86FB-3B9C-B5D6-70C924984325}" type="slidenum">
              <a:t/>
            </a:fld>
          </a:p>
        </p:txBody>
      </p:sp>
    </p:spTree>
  </p:cSld>
  <p:clrMapOvr>
    <a:masterClrMapping/>
  </p:clrMapOvr>
  <p:hf hdr="0" ftr="0"/>
</p:sldLayout>
</file>

<file path=ppt/slideLayouts/slideLayout5.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woTxTwoObj">
  <p:cSld name="Comparison">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a:lstStyle/>
          <a:p>
            <a:pPr/>
            <a:r>
              <a:t>Click to edit Master title style</a:t>
            </a:r>
          </a:p>
        </p:txBody>
      </p:sp>
      <p:sp>
        <p:nvSpPr>
          <p:cNvPr id="3" name="SlideText3"/>
          <p:cNvSpPr>
            <a:spLocks noGrp="1" noChangeArrowheads="1"/>
          </p:cNvSpPr>
          <p:nvPr>
            <p:ph idx="1"/>
          </p:nvPr>
        </p:nvSpPr>
        <p:spPr>
          <a:xfrm>
            <a:off x="457200" y="1534795"/>
            <a:ext cx="4039870" cy="640080"/>
          </a:xfrm>
        </p:spPr>
        <p:txBody>
          <a:bodyPr vert="horz" wrap="square" lIns="91440" tIns="45720" rIns="91440" bIns="45720" numCol="1" spcCol="215900" anchor="b">
            <a:prstTxWarp prst="textNoShape">
              <a:avLst/>
            </a:prstTxWarp>
          </a:bodyPr>
          <a:lstStyle>
            <a:lvl1pPr marL="0" indent="0">
              <a:buNone/>
              <a:defRPr sz="2400" b="1" cap="none"/>
            </a:lvl1pPr>
            <a:lvl2pPr marL="457200" indent="0">
              <a:buNone/>
              <a:defRPr sz="2000" b="1" cap="none"/>
            </a:lvl2pPr>
            <a:lvl3pPr marL="914400" indent="0">
              <a:buNone/>
              <a:defRPr sz="1800" b="1" cap="none"/>
            </a:lvl3pPr>
            <a:lvl4pPr marL="1371600" indent="0">
              <a:buNone/>
              <a:defRPr sz="1600" b="1" cap="none"/>
            </a:lvl4pPr>
            <a:lvl5pPr marL="1828800" indent="0">
              <a:buNone/>
              <a:defRPr sz="1600" b="1" cap="none"/>
            </a:lvl5pPr>
            <a:lvl6pPr marL="2286000" indent="0">
              <a:buNone/>
              <a:defRPr sz="1600" b="1" cap="none"/>
            </a:lvl6pPr>
            <a:lvl7pPr marL="2743200" indent="0">
              <a:buNone/>
              <a:defRPr sz="1600" b="1" cap="none"/>
            </a:lvl7pPr>
            <a:lvl8pPr marL="3200400" indent="0">
              <a:buNone/>
              <a:defRPr sz="1600" b="1" cap="none"/>
            </a:lvl8pPr>
            <a:lvl9pPr marL="3657600" indent="0">
              <a:buNone/>
              <a:defRPr sz="1600" b="1" cap="none"/>
            </a:lvl9pPr>
          </a:lstStyle>
          <a:p>
            <a:pPr/>
            <a:r>
              <a:t>Click to edit Master text styles</a:t>
            </a:r>
          </a:p>
        </p:txBody>
      </p:sp>
      <p:sp>
        <p:nvSpPr>
          <p:cNvPr id="4" name="SlideText1"/>
          <p:cNvSpPr>
            <a:spLocks noGrp="1" noChangeArrowheads="1"/>
          </p:cNvSpPr>
          <p:nvPr>
            <p:ph idx="2"/>
          </p:nvPr>
        </p:nvSpPr>
        <p:spPr>
          <a:xfrm>
            <a:off x="457200" y="2174875"/>
            <a:ext cx="4039870" cy="3951605"/>
          </a:xfrm>
        </p:spPr>
        <p:txBody>
          <a:bodyPr/>
          <a:lstStyle>
            <a:lvl1pPr>
              <a:defRPr sz="2400" cap="none"/>
            </a:lvl1pPr>
            <a:lvl2pPr>
              <a:defRPr sz="2000" cap="none"/>
            </a:lvl2pPr>
            <a:lvl3pPr>
              <a:defRPr sz="1800" cap="none"/>
            </a:lvl3pPr>
            <a:lvl4pPr>
              <a:defRPr sz="1600" cap="none"/>
            </a:lvl4pPr>
            <a:lvl5pPr>
              <a:defRPr sz="1600" cap="none"/>
            </a:lvl5pPr>
            <a:lvl6pPr>
              <a:defRPr sz="1600" cap="none"/>
            </a:lvl6pPr>
            <a:lvl7pPr>
              <a:defRPr sz="1600" cap="none"/>
            </a:lvl7pPr>
            <a:lvl8pPr>
              <a:defRPr sz="1600" cap="none"/>
            </a:lvl8pPr>
            <a:lvl9pPr>
              <a:defRPr sz="1600" cap="none"/>
            </a:lvl9pPr>
          </a:lstStyle>
          <a:p>
            <a:pPr/>
            <a:r>
              <a:t>Click to edit Master text styles</a:t>
            </a:r>
          </a:p>
          <a:p>
            <a:pPr lvl="1"/>
            <a:r>
              <a:t>Second level</a:t>
            </a:r>
          </a:p>
          <a:p>
            <a:pPr lvl="2"/>
            <a:r>
              <a:t>Third level</a:t>
            </a:r>
          </a:p>
          <a:p>
            <a:pPr lvl="3"/>
            <a:r>
              <a:t>Fourth level</a:t>
            </a:r>
          </a:p>
          <a:p>
            <a:pPr lvl="4"/>
            <a:r>
              <a:t>Fifth level</a:t>
            </a:r>
          </a:p>
        </p:txBody>
      </p:sp>
      <p:sp>
        <p:nvSpPr>
          <p:cNvPr id="5" name="SlideText2"/>
          <p:cNvSpPr>
            <a:spLocks noGrp="1" noChangeArrowheads="1"/>
          </p:cNvSpPr>
          <p:nvPr>
            <p:ph idx="3"/>
          </p:nvPr>
        </p:nvSpPr>
        <p:spPr>
          <a:xfrm>
            <a:off x="4646295" y="1534795"/>
            <a:ext cx="4040505" cy="640080"/>
          </a:xfrm>
        </p:spPr>
        <p:txBody>
          <a:bodyPr vert="horz" wrap="square" lIns="91440" tIns="45720" rIns="91440" bIns="45720" numCol="1" spcCol="215900" anchor="b">
            <a:prstTxWarp prst="textNoShape">
              <a:avLst/>
            </a:prstTxWarp>
          </a:bodyPr>
          <a:lstStyle>
            <a:lvl1pPr marL="0" indent="0">
              <a:buNone/>
              <a:defRPr sz="2400" b="1" cap="none"/>
            </a:lvl1pPr>
            <a:lvl2pPr marL="457200" indent="0">
              <a:buNone/>
              <a:defRPr sz="2000" b="1" cap="none"/>
            </a:lvl2pPr>
            <a:lvl3pPr marL="914400" indent="0">
              <a:buNone/>
              <a:defRPr sz="1800" b="1" cap="none"/>
            </a:lvl3pPr>
            <a:lvl4pPr marL="1371600" indent="0">
              <a:buNone/>
              <a:defRPr sz="1600" b="1" cap="none"/>
            </a:lvl4pPr>
            <a:lvl5pPr marL="1828800" indent="0">
              <a:buNone/>
              <a:defRPr sz="1600" b="1" cap="none"/>
            </a:lvl5pPr>
            <a:lvl6pPr marL="2286000" indent="0">
              <a:buNone/>
              <a:defRPr sz="1600" b="1" cap="none"/>
            </a:lvl6pPr>
            <a:lvl7pPr marL="2743200" indent="0">
              <a:buNone/>
              <a:defRPr sz="1600" b="1" cap="none"/>
            </a:lvl7pPr>
            <a:lvl8pPr marL="3200400" indent="0">
              <a:buNone/>
              <a:defRPr sz="1600" b="1" cap="none"/>
            </a:lvl8pPr>
            <a:lvl9pPr marL="3657600" indent="0">
              <a:buNone/>
              <a:defRPr sz="1600" b="1" cap="none"/>
            </a:lvl9pPr>
          </a:lstStyle>
          <a:p>
            <a:pPr/>
            <a:r>
              <a:t>Click to edit Master text styles</a:t>
            </a:r>
          </a:p>
        </p:txBody>
      </p:sp>
      <p:sp>
        <p:nvSpPr>
          <p:cNvPr id="6" name="SlideText4"/>
          <p:cNvSpPr>
            <a:spLocks noGrp="1" noChangeArrowheads="1"/>
          </p:cNvSpPr>
          <p:nvPr>
            <p:ph idx="4"/>
          </p:nvPr>
        </p:nvSpPr>
        <p:spPr>
          <a:xfrm>
            <a:off x="4646295" y="2174875"/>
            <a:ext cx="4040505" cy="3951605"/>
          </a:xfrm>
        </p:spPr>
        <p:txBody>
          <a:bodyPr/>
          <a:lstStyle>
            <a:lvl1pPr>
              <a:defRPr sz="2400" cap="none"/>
            </a:lvl1pPr>
            <a:lvl2pPr>
              <a:defRPr sz="2000" cap="none"/>
            </a:lvl2pPr>
            <a:lvl3pPr>
              <a:defRPr sz="1800" cap="none"/>
            </a:lvl3pPr>
            <a:lvl4pPr>
              <a:defRPr sz="1600" cap="none"/>
            </a:lvl4pPr>
            <a:lvl5pPr>
              <a:defRPr sz="1600" cap="none"/>
            </a:lvl5pPr>
            <a:lvl6pPr>
              <a:defRPr sz="1600" cap="none"/>
            </a:lvl6pPr>
            <a:lvl7pPr>
              <a:defRPr sz="1600" cap="none"/>
            </a:lvl7pPr>
            <a:lvl8pPr>
              <a:defRPr sz="1600" cap="none"/>
            </a:lvl8pPr>
            <a:lvl9pPr>
              <a:defRPr sz="1600" cap="none"/>
            </a:lvl9pPr>
          </a:lstStyle>
          <a:p>
            <a:pPr/>
            <a:r>
              <a:t>Click to edit Master text styles</a:t>
            </a:r>
          </a:p>
          <a:p>
            <a:pPr lvl="1"/>
            <a:r>
              <a:t>Second level</a:t>
            </a:r>
          </a:p>
          <a:p>
            <a:pPr lvl="2"/>
            <a:r>
              <a:t>Third level</a:t>
            </a:r>
          </a:p>
          <a:p>
            <a:pPr lvl="3"/>
            <a:r>
              <a:t>Fourth level</a:t>
            </a:r>
          </a:p>
          <a:p>
            <a:pPr lvl="4"/>
            <a:r>
              <a:t>Fifth level</a:t>
            </a:r>
          </a:p>
        </p:txBody>
      </p:sp>
      <p:sp>
        <p:nvSpPr>
          <p:cNvPr id="7" name="DateTimeArea1"/>
          <p:cNvSpPr>
            <a:spLocks noGrp="1" noChangeArrowheads="1"/>
          </p:cNvSpPr>
          <p:nvPr>
            <p:ph type="dt" sz="quarter" idx="10"/>
          </p:nvPr>
        </p:nvSpPr>
        <p:spPr/>
        <p:txBody>
          <a:bodyPr/>
          <a:lstStyle/>
          <a:p>
            <a:pPr/>
            <a:fld id="{2BAAFFB0-FEC6-FF09-8812-085CB15C7E5D}" type="datetime1">
              <a:t/>
            </a:fld>
          </a:p>
        </p:txBody>
      </p:sp>
      <p:sp>
        <p:nvSpPr>
          <p:cNvPr id="8" name="FooterArea1"/>
          <p:cNvSpPr>
            <a:spLocks noGrp="1" noChangeArrowheads="1"/>
          </p:cNvSpPr>
          <p:nvPr>
            <p:ph type="ftr" sz="quarter" idx="11"/>
          </p:nvPr>
        </p:nvSpPr>
        <p:spPr/>
        <p:txBody>
          <a:bodyPr/>
          <a:lstStyle/>
          <a:p>
            <a:pPr/>
          </a:p>
        </p:txBody>
      </p:sp>
      <p:sp>
        <p:nvSpPr>
          <p:cNvPr id="9" name="SlideNumberArea1"/>
          <p:cNvSpPr>
            <a:spLocks noGrp="1" noChangeArrowheads="1"/>
          </p:cNvSpPr>
          <p:nvPr>
            <p:ph type="sldNum" sz="quarter" idx="12"/>
          </p:nvPr>
        </p:nvSpPr>
        <p:spPr/>
        <p:txBody>
          <a:bodyPr/>
          <a:lstStyle/>
          <a:p>
            <a:pPr/>
            <a:fld id="{452FDB2D-63A8-7A2D-E697-957895D910C0}" type="slidenum">
              <a:t/>
            </a:fld>
          </a:p>
        </p:txBody>
      </p:sp>
    </p:spTree>
  </p:cSld>
  <p:clrMapOvr>
    <a:masterClrMapping/>
  </p:clrMapOvr>
  <p:hf hdr="0" ftr="0"/>
</p:sldLayout>
</file>

<file path=ppt/slideLayouts/slideLayout6.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titleOnly">
  <p:cSld name="Title only">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a:lstStyle/>
          <a:p>
            <a:pPr/>
            <a:r>
              <a:t>Click to edit Master title style</a:t>
            </a:r>
          </a:p>
        </p:txBody>
      </p:sp>
      <p:sp>
        <p:nvSpPr>
          <p:cNvPr id="3" name="DateTimeArea1"/>
          <p:cNvSpPr>
            <a:spLocks noGrp="1" noChangeArrowheads="1"/>
          </p:cNvSpPr>
          <p:nvPr>
            <p:ph type="dt" sz="quarter" idx="10"/>
          </p:nvPr>
        </p:nvSpPr>
        <p:spPr/>
        <p:txBody>
          <a:bodyPr/>
          <a:lstStyle/>
          <a:p>
            <a:pPr/>
            <a:fld id="{3DF4C557-19D0-A133-9E4C-EF668B0268BA}" type="datetime1">
              <a:t/>
            </a:fld>
          </a:p>
        </p:txBody>
      </p:sp>
      <p:sp>
        <p:nvSpPr>
          <p:cNvPr id="4" name="FooterArea1"/>
          <p:cNvSpPr>
            <a:spLocks noGrp="1" noChangeArrowheads="1"/>
          </p:cNvSpPr>
          <p:nvPr>
            <p:ph type="ftr" sz="quarter" idx="11"/>
          </p:nvPr>
        </p:nvSpPr>
        <p:spPr/>
        <p:txBody>
          <a:bodyPr/>
          <a:lstStyle/>
          <a:p>
            <a:pPr/>
          </a:p>
        </p:txBody>
      </p:sp>
      <p:sp>
        <p:nvSpPr>
          <p:cNvPr id="5" name="SlideNumberArea1"/>
          <p:cNvSpPr>
            <a:spLocks noGrp="1" noChangeArrowheads="1"/>
          </p:cNvSpPr>
          <p:nvPr>
            <p:ph type="sldNum" sz="quarter" idx="12"/>
          </p:nvPr>
        </p:nvSpPr>
        <p:spPr/>
        <p:txBody>
          <a:bodyPr/>
          <a:lstStyle/>
          <a:p>
            <a:pPr/>
            <a:fld id="{0E7D04A7-E9E3-28F2-ADC5-1FA74A8B5B4A}" type="slidenum">
              <a:t/>
            </a:fld>
          </a:p>
        </p:txBody>
      </p:sp>
    </p:spTree>
  </p:cSld>
  <p:clrMapOvr>
    <a:masterClrMapping/>
  </p:clrMapOvr>
  <p:hf hdr="0" ftr="0"/>
</p:sldLayout>
</file>

<file path=ppt/slideLayouts/slideLayout7.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blank">
  <p:cSld name="Blank">
    <p:spTree>
      <p:nvGrpSpPr>
        <p:cNvPr id="1" name=""/>
        <p:cNvGrpSpPr/>
        <p:nvPr/>
      </p:nvGrpSpPr>
      <p:grpSpPr>
        <a:xfrm>
          <a:off x="0" y="0"/>
          <a:ext cx="0" cy="0"/>
          <a:chOff x="0" y="0"/>
          <a:chExt cx="0" cy="0"/>
        </a:xfrm>
      </p:grpSpPr>
      <p:sp>
        <p:nvSpPr>
          <p:cNvPr id="2" name="DateTimeArea1"/>
          <p:cNvSpPr>
            <a:spLocks noGrp="1" noChangeArrowheads="1"/>
          </p:cNvSpPr>
          <p:nvPr>
            <p:ph type="dt" sz="quarter" idx="10"/>
          </p:nvPr>
        </p:nvSpPr>
        <p:spPr/>
        <p:txBody>
          <a:bodyPr/>
          <a:lstStyle/>
          <a:p>
            <a:pPr/>
            <a:fld id="{39C66DF6-B8D4-939B-9A7E-4ECE23306C1B}" type="datetime1">
              <a:t/>
            </a:fld>
          </a:p>
        </p:txBody>
      </p:sp>
      <p:sp>
        <p:nvSpPr>
          <p:cNvPr id="3" name="FooterArea1"/>
          <p:cNvSpPr>
            <a:spLocks noGrp="1" noChangeArrowheads="1"/>
          </p:cNvSpPr>
          <p:nvPr>
            <p:ph type="ftr" sz="quarter" idx="11"/>
          </p:nvPr>
        </p:nvSpPr>
        <p:spPr/>
        <p:txBody>
          <a:bodyPr/>
          <a:lstStyle/>
          <a:p>
            <a:pPr/>
          </a:p>
        </p:txBody>
      </p:sp>
      <p:sp>
        <p:nvSpPr>
          <p:cNvPr id="4" name="SlideNumberArea1"/>
          <p:cNvSpPr>
            <a:spLocks noGrp="1" noChangeArrowheads="1"/>
          </p:cNvSpPr>
          <p:nvPr>
            <p:ph type="sldNum" sz="quarter" idx="12"/>
          </p:nvPr>
        </p:nvSpPr>
        <p:spPr/>
        <p:txBody>
          <a:bodyPr/>
          <a:lstStyle/>
          <a:p>
            <a:pPr/>
            <a:fld id="{055E9487-C9E8-0B62-A6E6-3F37DAA8506A}" type="slidenum">
              <a:t/>
            </a:fld>
          </a:p>
        </p:txBody>
      </p:sp>
    </p:spTree>
  </p:cSld>
  <p:clrMapOvr>
    <a:masterClrMapping/>
  </p:clrMapOvr>
  <p:hf hdr="0" ftr="0"/>
</p:sldLayout>
</file>

<file path=ppt/slideLayouts/slideLayout8.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objTx">
  <p:cSld name="Content with caption">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a:xfrm>
            <a:off x="457200" y="273050"/>
            <a:ext cx="3007995" cy="1162050"/>
          </a:xfrm>
        </p:spPr>
        <p:txBody>
          <a:bodyPr vert="horz" wrap="square" lIns="91440" tIns="45720" rIns="91440" bIns="45720" numCol="1" spcCol="215900" anchor="b">
            <a:prstTxWarp prst="textNoShape">
              <a:avLst/>
            </a:prstTxWarp>
          </a:bodyPr>
          <a:lstStyle>
            <a:lvl1pPr algn="l">
              <a:defRPr sz="2000" b="1" cap="none"/>
            </a:lvl1pPr>
          </a:lstStyle>
          <a:p>
            <a:pPr/>
            <a:r>
              <a:t>Click to edit Master title style</a:t>
            </a:r>
          </a:p>
        </p:txBody>
      </p:sp>
      <p:sp>
        <p:nvSpPr>
          <p:cNvPr id="3" name="SlideText2"/>
          <p:cNvSpPr>
            <a:spLocks noGrp="1" noChangeArrowheads="1"/>
          </p:cNvSpPr>
          <p:nvPr>
            <p:ph idx="1"/>
          </p:nvPr>
        </p:nvSpPr>
        <p:spPr>
          <a:xfrm>
            <a:off x="3575050" y="273050"/>
            <a:ext cx="5111750" cy="5853430"/>
          </a:xfrm>
        </p:spPr>
        <p:txBody>
          <a:bodyPr/>
          <a:lstStyle>
            <a:lvl1pPr>
              <a:defRPr sz="3200" cap="none"/>
            </a:lvl1pPr>
            <a:lvl2pPr>
              <a:defRPr sz="2800" cap="none"/>
            </a:lvl2pPr>
            <a:lvl3pPr>
              <a:defRPr sz="2400" cap="none"/>
            </a:lvl3pPr>
            <a:lvl4pPr>
              <a:defRPr sz="2000" cap="none"/>
            </a:lvl4pPr>
            <a:lvl5pPr>
              <a:defRPr sz="2000" cap="none"/>
            </a:lvl5pPr>
            <a:lvl6pPr>
              <a:defRPr sz="2000" cap="none"/>
            </a:lvl6pPr>
            <a:lvl7pPr>
              <a:defRPr sz="2000" cap="none"/>
            </a:lvl7pPr>
            <a:lvl8pPr>
              <a:defRPr sz="2000" cap="none"/>
            </a:lvl8pPr>
            <a:lvl9pPr>
              <a:defRPr sz="2000" cap="none"/>
            </a:lvl9pPr>
          </a:lstStyle>
          <a:p>
            <a:pPr/>
            <a:r>
              <a:t>Click to edit Master text styles</a:t>
            </a:r>
          </a:p>
          <a:p>
            <a:pPr lvl="1"/>
            <a:r>
              <a:t>Second level</a:t>
            </a:r>
          </a:p>
          <a:p>
            <a:pPr lvl="2"/>
            <a:r>
              <a:t>Third level</a:t>
            </a:r>
          </a:p>
          <a:p>
            <a:pPr lvl="3"/>
            <a:r>
              <a:t>Fourth level</a:t>
            </a:r>
          </a:p>
          <a:p>
            <a:pPr lvl="4"/>
            <a:r>
              <a:t>Fifth level</a:t>
            </a:r>
          </a:p>
        </p:txBody>
      </p:sp>
      <p:sp>
        <p:nvSpPr>
          <p:cNvPr id="4" name="SlideText1"/>
          <p:cNvSpPr>
            <a:spLocks noGrp="1" noChangeArrowheads="1"/>
          </p:cNvSpPr>
          <p:nvPr>
            <p:ph idx="2"/>
          </p:nvPr>
        </p:nvSpPr>
        <p:spPr>
          <a:xfrm>
            <a:off x="457200" y="1435100"/>
            <a:ext cx="3007995" cy="4691380"/>
          </a:xfrm>
        </p:spPr>
        <p:txBody>
          <a:bodyPr/>
          <a:lstStyle>
            <a:lvl1pPr marL="0" indent="0">
              <a:buNone/>
              <a:defRPr sz="1400" cap="none"/>
            </a:lvl1pPr>
            <a:lvl2pPr marL="457200" indent="0">
              <a:buNone/>
              <a:defRPr sz="1200" cap="none"/>
            </a:lvl2pPr>
            <a:lvl3pPr marL="914400" indent="0">
              <a:buNone/>
              <a:defRPr sz="1000" cap="none"/>
            </a:lvl3pPr>
            <a:lvl4pPr marL="1371600" indent="0">
              <a:buNone/>
              <a:defRPr sz="900" cap="none"/>
            </a:lvl4pPr>
            <a:lvl5pPr marL="1828800" indent="0">
              <a:buNone/>
              <a:defRPr sz="900" cap="none"/>
            </a:lvl5pPr>
            <a:lvl6pPr marL="2286000" indent="0">
              <a:buNone/>
              <a:defRPr sz="900" cap="none"/>
            </a:lvl6pPr>
            <a:lvl7pPr marL="2743200" indent="0">
              <a:buNone/>
              <a:defRPr sz="900" cap="none"/>
            </a:lvl7pPr>
            <a:lvl8pPr marL="3200400" indent="0">
              <a:buNone/>
              <a:defRPr sz="900" cap="none"/>
            </a:lvl8pPr>
            <a:lvl9pPr marL="3657600" indent="0">
              <a:buNone/>
              <a:defRPr sz="900" cap="none"/>
            </a:lvl9pPr>
          </a:lstStyle>
          <a:p>
            <a:pPr/>
            <a:r>
              <a:t>Click to edit Master text styles</a:t>
            </a:r>
          </a:p>
        </p:txBody>
      </p:sp>
      <p:sp>
        <p:nvSpPr>
          <p:cNvPr id="5" name="DateTimeArea1"/>
          <p:cNvSpPr>
            <a:spLocks noGrp="1" noChangeArrowheads="1"/>
          </p:cNvSpPr>
          <p:nvPr>
            <p:ph type="dt" sz="quarter" idx="10"/>
          </p:nvPr>
        </p:nvSpPr>
        <p:spPr/>
        <p:txBody>
          <a:bodyPr/>
          <a:lstStyle/>
          <a:p>
            <a:pPr/>
            <a:fld id="{00FC5478-36ED-A9A2-A344-C0F71A0A5595}" type="datetime1">
              <a:t/>
            </a:fld>
          </a:p>
        </p:txBody>
      </p:sp>
      <p:sp>
        <p:nvSpPr>
          <p:cNvPr id="6" name="FooterArea1"/>
          <p:cNvSpPr>
            <a:spLocks noGrp="1" noChangeArrowheads="1"/>
          </p:cNvSpPr>
          <p:nvPr>
            <p:ph type="ftr" sz="quarter" idx="11"/>
          </p:nvPr>
        </p:nvSpPr>
        <p:spPr/>
        <p:txBody>
          <a:bodyPr/>
          <a:lstStyle/>
          <a:p>
            <a:pPr/>
          </a:p>
        </p:txBody>
      </p:sp>
      <p:sp>
        <p:nvSpPr>
          <p:cNvPr id="7" name="SlideNumberArea1"/>
          <p:cNvSpPr>
            <a:spLocks noGrp="1" noChangeArrowheads="1"/>
          </p:cNvSpPr>
          <p:nvPr>
            <p:ph type="sldNum" sz="quarter" idx="12"/>
          </p:nvPr>
        </p:nvSpPr>
        <p:spPr/>
        <p:txBody>
          <a:bodyPr/>
          <a:lstStyle/>
          <a:p>
            <a:pPr/>
            <a:fld id="{11005E4C-02FC-55A8-B2B8-F4FD10F644A1}" type="slidenum">
              <a:t/>
            </a:fld>
          </a:p>
        </p:txBody>
      </p:sp>
    </p:spTree>
  </p:cSld>
  <p:clrMapOvr>
    <a:masterClrMapping/>
  </p:clrMapOvr>
  <p:hf hdr="0" ftr="0"/>
</p:sldLayout>
</file>

<file path=ppt/slideLayouts/slideLayout9.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picTx">
  <p:cSld name="Picture with caption">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a:xfrm>
            <a:off x="1791970" y="4800600"/>
            <a:ext cx="5486400" cy="566420"/>
          </a:xfrm>
        </p:spPr>
        <p:txBody>
          <a:bodyPr vert="horz" wrap="square" lIns="91440" tIns="45720" rIns="91440" bIns="45720" numCol="1" spcCol="215900" anchor="b">
            <a:prstTxWarp prst="textNoShape">
              <a:avLst/>
            </a:prstTxWarp>
          </a:bodyPr>
          <a:lstStyle>
            <a:lvl1pPr algn="l">
              <a:defRPr sz="2000" b="1" cap="none"/>
            </a:lvl1pPr>
          </a:lstStyle>
          <a:p>
            <a:pPr/>
            <a:r>
              <a:t>Click to edit Master title style</a:t>
            </a:r>
          </a:p>
        </p:txBody>
      </p:sp>
      <p:sp>
        <p:nvSpPr>
          <p:cNvPr id="3" name="SlideText2"/>
          <p:cNvSpPr>
            <a:spLocks noGrp="1" noChangeArrowheads="1"/>
          </p:cNvSpPr>
          <p:nvPr>
            <p:ph idx="1"/>
          </p:nvPr>
        </p:nvSpPr>
        <p:spPr>
          <a:xfrm>
            <a:off x="1791970" y="613410"/>
            <a:ext cx="5486400" cy="4114800"/>
          </a:xfrm>
        </p:spPr>
        <p:txBody>
          <a:bodyPr/>
          <a:lstStyle>
            <a:lvl1pPr marL="0" indent="0">
              <a:buNone/>
              <a:defRPr sz="3200" cap="none"/>
            </a:lvl1pPr>
            <a:lvl2pPr marL="457200" indent="0">
              <a:buNone/>
              <a:defRPr sz="2800" cap="none"/>
            </a:lvl2pPr>
            <a:lvl3pPr marL="914400" indent="0">
              <a:buNone/>
              <a:defRPr sz="2400" cap="none"/>
            </a:lvl3pPr>
            <a:lvl4pPr marL="1371600" indent="0">
              <a:buNone/>
              <a:defRPr sz="2000" cap="none"/>
            </a:lvl4pPr>
            <a:lvl5pPr marL="1828800" indent="0">
              <a:buNone/>
              <a:defRPr sz="2000" cap="none"/>
            </a:lvl5pPr>
            <a:lvl6pPr marL="2286000" indent="0">
              <a:buNone/>
              <a:defRPr sz="2000" cap="none"/>
            </a:lvl6pPr>
            <a:lvl7pPr marL="2743200" indent="0">
              <a:buNone/>
              <a:defRPr sz="2000" cap="none"/>
            </a:lvl7pPr>
            <a:lvl8pPr marL="3200400" indent="0">
              <a:buNone/>
              <a:defRPr sz="2000" cap="none"/>
            </a:lvl8pPr>
            <a:lvl9pPr marL="3657600" indent="0">
              <a:buNone/>
              <a:defRPr sz="2000" cap="none"/>
            </a:lvl9pPr>
          </a:lstStyle>
          <a:p>
            <a:pPr/>
            <a:r>
              <a:t>Click to edit Master text styles</a:t>
            </a:r>
          </a:p>
        </p:txBody>
      </p:sp>
      <p:sp>
        <p:nvSpPr>
          <p:cNvPr id="4" name="SlideText1"/>
          <p:cNvSpPr>
            <a:spLocks noGrp="1" noChangeArrowheads="1"/>
          </p:cNvSpPr>
          <p:nvPr>
            <p:ph idx="2"/>
          </p:nvPr>
        </p:nvSpPr>
        <p:spPr>
          <a:xfrm>
            <a:off x="1791970" y="5367020"/>
            <a:ext cx="5486400" cy="805180"/>
          </a:xfrm>
        </p:spPr>
        <p:txBody>
          <a:bodyPr/>
          <a:lstStyle>
            <a:lvl1pPr marL="0" indent="0">
              <a:buNone/>
              <a:defRPr sz="1400" cap="none"/>
            </a:lvl1pPr>
            <a:lvl2pPr marL="457200" indent="0">
              <a:buNone/>
              <a:defRPr sz="1200" cap="none"/>
            </a:lvl2pPr>
            <a:lvl3pPr marL="914400" indent="0">
              <a:buNone/>
              <a:defRPr sz="1000" cap="none"/>
            </a:lvl3pPr>
            <a:lvl4pPr marL="1371600" indent="0">
              <a:buNone/>
              <a:defRPr sz="900" cap="none"/>
            </a:lvl4pPr>
            <a:lvl5pPr marL="1828800" indent="0">
              <a:buNone/>
              <a:defRPr sz="900" cap="none"/>
            </a:lvl5pPr>
            <a:lvl6pPr marL="2286000" indent="0">
              <a:buNone/>
              <a:defRPr sz="900" cap="none"/>
            </a:lvl6pPr>
            <a:lvl7pPr marL="2743200" indent="0">
              <a:buNone/>
              <a:defRPr sz="900" cap="none"/>
            </a:lvl7pPr>
            <a:lvl8pPr marL="3200400" indent="0">
              <a:buNone/>
              <a:defRPr sz="900" cap="none"/>
            </a:lvl8pPr>
            <a:lvl9pPr marL="3657600" indent="0">
              <a:buNone/>
              <a:defRPr sz="900" cap="none"/>
            </a:lvl9pPr>
          </a:lstStyle>
          <a:p>
            <a:pPr/>
            <a:r>
              <a:t>Click to edit Master text styles</a:t>
            </a:r>
          </a:p>
        </p:txBody>
      </p:sp>
      <p:sp>
        <p:nvSpPr>
          <p:cNvPr id="5" name="DateTimeArea1"/>
          <p:cNvSpPr>
            <a:spLocks noGrp="1" noChangeArrowheads="1"/>
          </p:cNvSpPr>
          <p:nvPr>
            <p:ph type="dt" sz="quarter" idx="10"/>
          </p:nvPr>
        </p:nvSpPr>
        <p:spPr/>
        <p:txBody>
          <a:bodyPr/>
          <a:lstStyle/>
          <a:p>
            <a:pPr/>
            <a:fld id="{55B10451-1FB8-E4F2-F609-E9A74A4700BC}" type="datetime1">
              <a:t/>
            </a:fld>
          </a:p>
        </p:txBody>
      </p:sp>
      <p:sp>
        <p:nvSpPr>
          <p:cNvPr id="6" name="FooterArea1"/>
          <p:cNvSpPr>
            <a:spLocks noGrp="1" noChangeArrowheads="1"/>
          </p:cNvSpPr>
          <p:nvPr>
            <p:ph type="ftr" sz="quarter" idx="11"/>
          </p:nvPr>
        </p:nvSpPr>
        <p:spPr/>
        <p:txBody>
          <a:bodyPr/>
          <a:lstStyle/>
          <a:p>
            <a:pPr/>
          </a:p>
        </p:txBody>
      </p:sp>
      <p:sp>
        <p:nvSpPr>
          <p:cNvPr id="7" name="SlideNumberArea1"/>
          <p:cNvSpPr>
            <a:spLocks noGrp="1" noChangeArrowheads="1"/>
          </p:cNvSpPr>
          <p:nvPr>
            <p:ph type="sldNum" sz="quarter" idx="12"/>
          </p:nvPr>
        </p:nvSpPr>
        <p:spPr/>
        <p:txBody>
          <a:bodyPr/>
          <a:lstStyle/>
          <a:p>
            <a:pPr/>
            <a:fld id="{60296EC4-8A8D-7C98-C391-7CCD20DF3529}" type="slidenum">
              <a:t/>
            </a:fld>
          </a:p>
        </p:txBody>
      </p:sp>
    </p:spTree>
  </p:cSld>
  <p:clrMapOvr>
    <a:masterClrMapping/>
  </p:clrMapOvr>
  <p:hf hdr="0" ftr="0"/>
</p:sldLayout>
</file>

<file path=ppt/slideLayouts/slideLayout10.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vertTx">
  <p:cSld name="Title and vertical text">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a:lstStyle/>
          <a:p>
            <a:pPr/>
            <a:r>
              <a:t>Click to edit Master title style</a:t>
            </a:r>
          </a:p>
        </p:txBody>
      </p:sp>
      <p:sp>
        <p:nvSpPr>
          <p:cNvPr id="3" name="SlideText1"/>
          <p:cNvSpPr>
            <a:spLocks noGrp="1" noChangeArrowheads="1"/>
          </p:cNvSpPr>
          <p:nvPr>
            <p:ph idx="1"/>
          </p:nvPr>
        </p:nvSpPr>
        <p:spPr/>
        <p:txBody>
          <a:bodyPr vert="vert" wrap="square" lIns="91440" tIns="45720" rIns="91440" bIns="45720"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p:cNvSpPr>
          <p:nvPr>
            <p:ph type="dt" sz="quarter" idx="10"/>
          </p:nvPr>
        </p:nvSpPr>
        <p:spPr/>
        <p:txBody>
          <a:bodyPr/>
          <a:lstStyle/>
          <a:p>
            <a:pPr/>
            <a:fld id="{503E2BF2-BCBD-6BDD-F386-4A8865C8051F}" type="datetime1">
              <a:t/>
            </a:fld>
          </a:p>
        </p:txBody>
      </p:sp>
      <p:sp>
        <p:nvSpPr>
          <p:cNvPr id="5" name="FooterArea1"/>
          <p:cNvSpPr>
            <a:spLocks noGrp="1" noChangeArrowheads="1"/>
          </p:cNvSpPr>
          <p:nvPr>
            <p:ph type="ftr" sz="quarter" idx="11"/>
          </p:nvPr>
        </p:nvSpPr>
        <p:spPr/>
        <p:txBody>
          <a:bodyPr/>
          <a:lstStyle/>
          <a:p>
            <a:pPr/>
          </a:p>
        </p:txBody>
      </p:sp>
      <p:sp>
        <p:nvSpPr>
          <p:cNvPr id="6" name="SlideNumberArea1"/>
          <p:cNvSpPr>
            <a:spLocks noGrp="1" noChangeArrowheads="1"/>
          </p:cNvSpPr>
          <p:nvPr>
            <p:ph type="sldNum" sz="quarter" idx="12"/>
          </p:nvPr>
        </p:nvSpPr>
        <p:spPr/>
        <p:txBody>
          <a:bodyPr/>
          <a:lstStyle/>
          <a:p>
            <a:pPr/>
            <a:fld id="{213418AD-E3CC-61EE-828C-15BB56C27440}" type="slidenum">
              <a:t/>
            </a:fld>
          </a:p>
        </p:txBody>
      </p:sp>
    </p:spTree>
  </p:cSld>
  <p:clrMapOvr>
    <a:masterClrMapping/>
  </p:clrMapOvr>
  <p:hf hdr="0" ftr="0"/>
</p:sldLayout>
</file>

<file path=ppt/slideLayouts/slideLayout11.xml><?xml version="1.0" encoding="utf-8"?>
<p:sldLayout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type="vertTitleAndTx">
  <p:cSld name="Vertical title and text">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a:xfrm>
            <a:off x="6629400" y="274320"/>
            <a:ext cx="2057400" cy="5852160"/>
          </a:xfrm>
        </p:spPr>
        <p:txBody>
          <a:bodyPr vert="vert" wrap="square" lIns="91440" tIns="45720" rIns="91440" bIns="45720" numCol="1" spcCol="215900" anchor="b">
            <a:prstTxWarp prst="textNoShape">
              <a:avLst/>
            </a:prstTxWarp>
          </a:bodyPr>
          <a:lstStyle/>
          <a:p>
            <a:pPr/>
            <a:r>
              <a:t>Click to edit Master title style</a:t>
            </a:r>
          </a:p>
        </p:txBody>
      </p:sp>
      <p:sp>
        <p:nvSpPr>
          <p:cNvPr id="3" name="SlideText1"/>
          <p:cNvSpPr>
            <a:spLocks noGrp="1" noChangeArrowheads="1"/>
          </p:cNvSpPr>
          <p:nvPr>
            <p:ph idx="1"/>
          </p:nvPr>
        </p:nvSpPr>
        <p:spPr>
          <a:xfrm>
            <a:off x="457200" y="274320"/>
            <a:ext cx="6019165" cy="5852160"/>
          </a:xfrm>
        </p:spPr>
        <p:txBody>
          <a:bodyPr vert="vert" wrap="square" lIns="91440" tIns="45720" rIns="91440" bIns="45720"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p:cNvSpPr>
          <p:nvPr>
            <p:ph type="dt" sz="quarter" idx="10"/>
          </p:nvPr>
        </p:nvSpPr>
        <p:spPr/>
        <p:txBody>
          <a:bodyPr/>
          <a:lstStyle/>
          <a:p>
            <a:pPr/>
            <a:fld id="{7CB8F4CB-8591-ED02-DF00-7357BA4E2926}" type="datetime1">
              <a:t/>
            </a:fld>
          </a:p>
        </p:txBody>
      </p:sp>
      <p:sp>
        <p:nvSpPr>
          <p:cNvPr id="5" name="FooterArea1"/>
          <p:cNvSpPr>
            <a:spLocks noGrp="1" noChangeArrowheads="1"/>
          </p:cNvSpPr>
          <p:nvPr>
            <p:ph type="ftr" sz="quarter" idx="11"/>
          </p:nvPr>
        </p:nvSpPr>
        <p:spPr/>
        <p:txBody>
          <a:bodyPr/>
          <a:lstStyle/>
          <a:p>
            <a:pPr/>
          </a:p>
        </p:txBody>
      </p:sp>
      <p:sp>
        <p:nvSpPr>
          <p:cNvPr id="6" name="SlideNumberArea1"/>
          <p:cNvSpPr>
            <a:spLocks noGrp="1" noChangeArrowheads="1"/>
          </p:cNvSpPr>
          <p:nvPr>
            <p:ph type="sldNum" sz="quarter" idx="12"/>
          </p:nvPr>
        </p:nvSpPr>
        <p:spPr/>
        <p:txBody>
          <a:bodyPr/>
          <a:lstStyle/>
          <a:p>
            <a:pPr/>
            <a:fld id="{3B07B31F-51D6-5245-98BF-A710FDF16EF2}" type="slidenum">
              <a:t/>
            </a:fld>
          </a:p>
        </p:txBody>
      </p:sp>
    </p:spTree>
  </p:cSld>
  <p:clrMapOvr>
    <a:masterClrMapping/>
  </p:clrMapOvr>
  <p:hf hdr="0" ftr="0"/>
</p:sldLayout>
</file>

<file path=ppt/slideMasters/_rels/slideMaster1.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p:cSld name="Default design">
    <p:bg>
      <p:bgPr>
        <a:solidFill>
          <a:schemeClr val="bg1"/>
        </a:solidFill>
        <a:effectLst/>
      </p:bgPr>
    </p:bg>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a:xfrm>
            <a:off x="457200" y="274320"/>
            <a:ext cx="8229600" cy="1143000"/>
          </a:xfrm>
          <a:prstGeom prst="rect">
            <a:avLst/>
          </a:prstGeom>
          <a:noFill/>
          <a:ln>
            <a:noFill/>
          </a:ln>
          <a:effectLst/>
        </p:spPr>
        <p:txBody>
          <a:bodyPr vert="horz" wrap="square" lIns="91440" tIns="45720" rIns="91440" bIns="45720" numCol="1" spcCol="215900" anchor="ctr">
            <a:prstTxWarp prst="textNoShape">
              <a:avLst/>
            </a:prstTxWarp>
          </a:bodyPr>
          <a:lstStyle/>
          <a:p>
            <a:pPr/>
            <a:r>
              <a:t>Click to edit Master title style</a:t>
            </a:r>
          </a:p>
        </p:txBody>
      </p:sp>
      <p:sp>
        <p:nvSpPr>
          <p:cNvPr id="3" name="SlideText1"/>
          <p:cNvSpPr>
            <a:spLocks noGrp="1" noChangeArrowheads="1"/>
          </p:cNvSpPr>
          <p:nvPr>
            <p:ph type="body" idx="1"/>
          </p:nvPr>
        </p:nvSpPr>
        <p:spPr>
          <a:xfrm>
            <a:off x="457200" y="1600200"/>
            <a:ext cx="8229600" cy="4526280"/>
          </a:xfrm>
          <a:prstGeom prst="rect">
            <a:avLst/>
          </a:prstGeom>
          <a:noFill/>
          <a:ln>
            <a:noFill/>
          </a:ln>
          <a:effectLst/>
        </p:spPr>
        <p:txBody>
          <a:bodyPr vert="horz" wrap="square" lIns="91440" tIns="45720" rIns="91440" bIns="45720" numCol="1" spcCol="215900" anchor="t">
            <a:prstTxWarp prst="textNoShape">
              <a:avLst/>
            </a:prstTxWarp>
          </a:bodyPr>
          <a:lstStyle/>
          <a:p>
            <a:pPr/>
            <a:r>
              <a:t>Click to edit Master text styles</a:t>
            </a:r>
          </a:p>
          <a:p>
            <a:pPr lvl="1"/>
            <a:r>
              <a:t>Second level</a:t>
            </a:r>
          </a:p>
          <a:p>
            <a:pPr lvl="2"/>
            <a:r>
              <a:t>Third level</a:t>
            </a:r>
          </a:p>
          <a:p>
            <a:pPr lvl="3"/>
            <a:r>
              <a:t>Fourth level</a:t>
            </a:r>
          </a:p>
          <a:p>
            <a:pPr lvl="4"/>
            <a:r>
              <a:t>Fifth level</a:t>
            </a:r>
          </a:p>
        </p:txBody>
      </p:sp>
      <p:sp>
        <p:nvSpPr>
          <p:cNvPr id="4" name="DateTimeArea1"/>
          <p:cNvSpPr>
            <a:spLocks noGrp="1" noChangeArrowheads="1"/>
          </p:cNvSpPr>
          <p:nvPr>
            <p:ph type="dt" sz="quarter" idx="2"/>
          </p:nvPr>
        </p:nvSpPr>
        <p:spPr>
          <a:xfrm>
            <a:off x="457200" y="6356985"/>
            <a:ext cx="2132965" cy="364490"/>
          </a:xfrm>
          <a:prstGeom prst="rect">
            <a:avLst/>
          </a:prstGeom>
          <a:noFill/>
          <a:ln>
            <a:noFill/>
          </a:ln>
          <a:effectLst/>
        </p:spPr>
        <p:txBody>
          <a:bodyPr vert="horz" wrap="square" lIns="91440" tIns="45720" rIns="91440" bIns="45720" numCol="1" spcCol="215900" anchor="ctr">
            <a:prstTxWarp prst="textNoShape">
              <a:avLst/>
            </a:prstTxWarp>
          </a:bodyPr>
          <a:lstStyle>
            <a:lvl1pPr algn="l">
              <a:defRPr sz="1200" cap="none"/>
            </a:lvl1pPr>
          </a:lstStyle>
          <a:p>
            <a:pPr/>
            <a:fld id="{785D2411-5F95-08D2-DBE5-A9876AAB2DFC}" type="datetime1">
              <a:t/>
            </a:fld>
          </a:p>
        </p:txBody>
      </p:sp>
      <p:sp>
        <p:nvSpPr>
          <p:cNvPr id="5" name="FooterArea1"/>
          <p:cNvSpPr>
            <a:spLocks noGrp="1" noChangeArrowheads="1"/>
          </p:cNvSpPr>
          <p:nvPr>
            <p:ph type="ftr" sz="quarter" idx="3"/>
          </p:nvPr>
        </p:nvSpPr>
        <p:spPr>
          <a:xfrm>
            <a:off x="3124200" y="6356985"/>
            <a:ext cx="2894965" cy="364490"/>
          </a:xfrm>
          <a:prstGeom prst="rect">
            <a:avLst/>
          </a:prstGeom>
          <a:noFill/>
          <a:ln>
            <a:noFill/>
          </a:ln>
          <a:effectLst/>
        </p:spPr>
        <p:txBody>
          <a:bodyPr vert="horz" wrap="square" lIns="91440" tIns="45720" rIns="91440" bIns="45720" numCol="1" spcCol="215900" anchor="ctr">
            <a:prstTxWarp prst="textNoShape">
              <a:avLst/>
            </a:prstTxWarp>
          </a:bodyPr>
          <a:lstStyle>
            <a:lvl1pPr algn="ctr">
              <a:defRPr sz="1200" cap="none"/>
            </a:lvl1pPr>
          </a:lstStyle>
          <a:p>
            <a:pPr/>
          </a:p>
        </p:txBody>
      </p:sp>
      <p:sp>
        <p:nvSpPr>
          <p:cNvPr id="6" name="SlideNumberArea1"/>
          <p:cNvSpPr>
            <a:spLocks noGrp="1" noChangeArrowheads="1"/>
          </p:cNvSpPr>
          <p:nvPr>
            <p:ph type="sldNum" sz="quarter" idx="4"/>
          </p:nvPr>
        </p:nvSpPr>
        <p:spPr>
          <a:xfrm>
            <a:off x="6553200" y="6356985"/>
            <a:ext cx="2133600" cy="364490"/>
          </a:xfrm>
          <a:prstGeom prst="rect">
            <a:avLst/>
          </a:prstGeom>
          <a:noFill/>
          <a:ln>
            <a:noFill/>
          </a:ln>
          <a:effectLst/>
        </p:spPr>
        <p:txBody>
          <a:bodyPr vert="horz" wrap="square" lIns="91440" tIns="45720" rIns="91440" bIns="45720" numCol="1" spcCol="215900" anchor="ctr">
            <a:prstTxWarp prst="textNoShape">
              <a:avLst/>
            </a:prstTxWarp>
          </a:bodyPr>
          <a:lstStyle>
            <a:lvl1pPr algn="r">
              <a:defRPr sz="1200" cap="none"/>
            </a:lvl1pPr>
          </a:lstStyle>
          <a:p>
            <a:pPr/>
            <a:fld id="{32F68653-1DDF-A370-914E-EB25C80067BE}" type="slidenum">
              <a:t/>
            </a:fl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marR="0" indent="0" algn="ctr" defTabSz="457200">
        <a:lnSpc>
          <a:spcPct val="100000"/>
        </a:lnSpc>
        <a:spcBef>
          <a:spcPts val="0"/>
        </a:spcBef>
        <a:spcAft>
          <a:spcPts val="0"/>
        </a:spcAft>
        <a:buNone/>
        <a:tabLst/>
        <a:defRPr sz="4400" b="0" i="0" u="none" strike="noStrike" kern="1" cap="none" spc="0" baseline="0">
          <a:solidFill>
            <a:schemeClr val="tx2"/>
          </a:solidFill>
          <a:effectLst/>
          <a:txBgFill val="auto"/>
          <a:latin typeface="Calibri" pitchFamily="2" charset="0"/>
          <a:ea typeface="SimSun" pitchFamily="0" charset="0"/>
          <a:cs typeface="Times New Roman" pitchFamily="1" charset="0"/>
        </a:defRPr>
      </a:lvl1pPr>
      <a:lvl2pPr marL="4572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2pPr>
      <a:lvl3pPr marL="9144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3pPr>
      <a:lvl4pPr marL="13716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4pPr>
      <a:lvl5pPr marL="18288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5pPr>
      <a:lvl6pPr marL="22860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6pPr>
      <a:lvl7pPr marL="27432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7pPr>
      <a:lvl8pPr marL="32004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8pPr>
      <a:lvl9pPr marL="36576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9pPr>
    </p:titleStyle>
    <p:bodyStyle>
      <a:lvl1pPr marL="342900" marR="0" indent="-342900" algn="l" defTabSz="457200">
        <a:lnSpc>
          <a:spcPct val="100000"/>
        </a:lnSpc>
        <a:spcBef>
          <a:spcPts val="0"/>
        </a:spcBef>
        <a:spcAft>
          <a:spcPts val="0"/>
        </a:spcAft>
        <a:buClrTx/>
        <a:buSzTx/>
        <a:buFontTx/>
        <a:buChar char="•"/>
        <a:tabLst/>
        <a:defRPr sz="3200" b="0" i="0" u="none" strike="noStrike" kern="1" cap="none" spc="0" baseline="0">
          <a:solidFill>
            <a:schemeClr val="tx1"/>
          </a:solidFill>
          <a:effectLst/>
          <a:txBgFill val="auto"/>
          <a:latin typeface="Calibri" pitchFamily="2" charset="0"/>
          <a:ea typeface="SimSun" pitchFamily="0" charset="0"/>
          <a:cs typeface="Times New Roman" pitchFamily="1" charset="0"/>
        </a:defRPr>
      </a:lvl1pPr>
      <a:lvl2pPr marL="742950" marR="0" indent="-285750" algn="l" defTabSz="457200">
        <a:lnSpc>
          <a:spcPct val="100000"/>
        </a:lnSpc>
        <a:spcBef>
          <a:spcPts val="0"/>
        </a:spcBef>
        <a:spcAft>
          <a:spcPts val="0"/>
        </a:spcAft>
        <a:buClrTx/>
        <a:buSzTx/>
        <a:buFontTx/>
        <a:buChar char="–"/>
        <a:tabLst/>
        <a:defRPr sz="2800" b="0" i="0" u="none" strike="noStrike" kern="1" cap="none" spc="0" baseline="0">
          <a:solidFill>
            <a:schemeClr val="tx1"/>
          </a:solidFill>
          <a:effectLst/>
          <a:txBgFill val="auto"/>
          <a:latin typeface="Calibri" pitchFamily="2" charset="0"/>
          <a:ea typeface="SimSun" pitchFamily="0" charset="0"/>
          <a:cs typeface="Times New Roman" pitchFamily="1" charset="0"/>
        </a:defRPr>
      </a:lvl2pPr>
      <a:lvl3pPr marL="1143000" marR="0" indent="-228600" algn="l" defTabSz="457200">
        <a:lnSpc>
          <a:spcPct val="100000"/>
        </a:lnSpc>
        <a:spcBef>
          <a:spcPts val="0"/>
        </a:spcBef>
        <a:spcAft>
          <a:spcPts val="0"/>
        </a:spcAft>
        <a:buClrTx/>
        <a:buSzTx/>
        <a:buFontTx/>
        <a:buChar char="•"/>
        <a:tabLst/>
        <a:defRPr sz="2400" b="0" i="0" u="none" strike="noStrike" kern="1" cap="none" spc="0" baseline="0">
          <a:solidFill>
            <a:schemeClr val="tx1"/>
          </a:solidFill>
          <a:effectLst/>
          <a:txBgFill val="auto"/>
          <a:latin typeface="Calibri" pitchFamily="2" charset="0"/>
          <a:ea typeface="SimSun" pitchFamily="0" charset="0"/>
          <a:cs typeface="Times New Roman" pitchFamily="1" charset="0"/>
        </a:defRPr>
      </a:lvl3pPr>
      <a:lvl4pPr marL="16002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txBgFill val="auto"/>
          <a:latin typeface="Calibri" pitchFamily="2" charset="0"/>
          <a:ea typeface="SimSun" pitchFamily="0" charset="0"/>
          <a:cs typeface="Times New Roman" pitchFamily="1" charset="0"/>
        </a:defRPr>
      </a:lvl4pPr>
      <a:lvl5pPr marL="20574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txBgFill val="auto"/>
          <a:latin typeface="Calibri" pitchFamily="2" charset="0"/>
          <a:ea typeface="SimSun" pitchFamily="0" charset="0"/>
          <a:cs typeface="Times New Roman" pitchFamily="1" charset="0"/>
        </a:defRPr>
      </a:lvl5pPr>
      <a:lvl6pPr marL="25146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txBgFill val="auto"/>
          <a:latin typeface="Calibri" pitchFamily="2" charset="0"/>
          <a:ea typeface="SimSun" pitchFamily="0" charset="0"/>
          <a:cs typeface="Times New Roman" pitchFamily="1" charset="0"/>
        </a:defRPr>
      </a:lvl6pPr>
      <a:lvl7pPr marL="29718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txBgFill val="auto"/>
          <a:latin typeface="Calibri" pitchFamily="2" charset="0"/>
          <a:ea typeface="SimSun" pitchFamily="0" charset="0"/>
          <a:cs typeface="Times New Roman" pitchFamily="1" charset="0"/>
        </a:defRPr>
      </a:lvl7pPr>
      <a:lvl8pPr marL="34290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txBgFill val="auto"/>
          <a:latin typeface="Calibri" pitchFamily="2" charset="0"/>
          <a:ea typeface="SimSun" pitchFamily="0" charset="0"/>
          <a:cs typeface="Times New Roman" pitchFamily="1" charset="0"/>
        </a:defRPr>
      </a:lvl8pPr>
      <a:lvl9pPr marL="3886200" marR="0" indent="-228600" algn="l" defTabSz="457200">
        <a:lnSpc>
          <a:spcPct val="100000"/>
        </a:lnSpc>
        <a:spcBef>
          <a:spcPts val="0"/>
        </a:spcBef>
        <a:spcAft>
          <a:spcPts val="0"/>
        </a:spcAft>
        <a:buClrTx/>
        <a:buSzTx/>
        <a:buFontTx/>
        <a:buChar char="•"/>
        <a:tabLst/>
        <a:defRPr sz="2000" b="0" i="0" u="none" strike="noStrike" kern="1" cap="none" spc="0" baseline="0">
          <a:solidFill>
            <a:schemeClr val="tx1"/>
          </a:solidFill>
          <a:effectLst/>
          <a:txBgFill val="auto"/>
          <a:latin typeface="Calibri" pitchFamily="2" charset="0"/>
          <a:ea typeface="SimSun" pitchFamily="0" charset="0"/>
          <a:cs typeface="Times New Roman" pitchFamily="1" charset="0"/>
        </a:defRPr>
      </a:lvl9pPr>
    </p:bodyStyle>
    <p:otherStyle>
      <a:lvl1pPr marL="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1pPr>
      <a:lvl2pPr marL="4572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2pPr>
      <a:lvl3pPr marL="9144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3pPr>
      <a:lvl4pPr marL="13716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4pPr>
      <a:lvl5pPr marL="18288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5pPr>
      <a:lvl6pPr marL="22860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6pPr>
      <a:lvl7pPr marL="27432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7pPr>
      <a:lvl8pPr marL="32004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8pPr>
      <a:lvl9pPr marL="3657600" marR="0" indent="0" algn="l" defTabSz="457200">
        <a:lnSpc>
          <a:spcPct val="100000"/>
        </a:lnSpc>
        <a:spcBef>
          <a:spcPts val="0"/>
        </a:spcBef>
        <a:spcAft>
          <a:spcPts val="0"/>
        </a:spcAft>
        <a:buNone/>
        <a:tabLst/>
        <a:defRPr sz="1800" b="0" i="0" u="none" strike="noStrike" kern="1" cap="none" spc="0" baseline="0">
          <a:solidFill>
            <a:schemeClr val="tx1"/>
          </a:solidFill>
          <a:effectLst/>
          <a:txBgFill val="auto"/>
          <a:latin typeface="Calibri" pitchFamily="2" charset="0"/>
          <a:ea typeface="SimSun" pitchFamily="0" charset="0"/>
          <a:cs typeface="Times New Roman" pitchFamily="1" charset="0"/>
        </a:defRPr>
      </a:lvl9pPr>
    </p:otherStyle>
  </p:txStyles>
</p:sldMaster>
</file>

<file path=ppt/slides/_rels/slide1.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graphicFrame>
        <p:nvGraphicFramePr>
          <p:cNvPr id="2" name="Table1"/>
          <p:cNvGraphicFramePr>
            <a:graphicFrameLocks noGrp="1"/>
          </p:cNvGraphicFramePr>
          <p:nvPr/>
        </p:nvGraphicFramePr>
        <p:xfrm>
          <a:off x="71755" y="71755"/>
          <a:ext cx="9072245" cy="6673215"/>
        </p:xfrm>
        <a:graphic>
          <a:graphicData uri="http://schemas.openxmlformats.org/drawingml/2006/table">
            <a:tbl>
              <a:tblPr>
                <a:noFill/>
              </a:tblPr>
              <a:tblGrid>
                <a:gridCol w="4536440"/>
                <a:gridCol w="4535805"/>
              </a:tblGrid>
              <a:tr h="6673215">
                <a:tc>
                  <a:txBody>
                    <a:bodyPr wrap="square" numCol="1"/>
                    <a:lstStyle/>
                    <a:p>
                      <a:pPr marL="0" marR="0" indent="0" algn="l">
                        <a:buNone/>
                      </a:pPr>
                    </a:p>
                  </a:txBody>
                  <a:tcPr marL="35560" marR="35560" marT="35560" marB="35560" vert="horz" anchor="ctr">
                    <a:lnL>
                      <a:noFill/>
                    </a:lnL>
                    <a:lnR>
                      <a:noFill/>
                    </a:lnR>
                    <a:lnT>
                      <a:noFill/>
                    </a:lnT>
                    <a:lnB>
                      <a:noFill/>
                    </a:lnB>
                    <a:lnTlToBr>
                      <a:noFill/>
                    </a:lnTlToBr>
                    <a:lnBlToTr>
                      <a:noFill/>
                    </a:lnBlToTr>
                    <a:noFill/>
                  </a:tcPr>
                </a:tc>
                <a:tc>
                  <a:txBody>
                    <a:bodyPr wrap="square" numCol="1"/>
                    <a:lstStyle/>
                    <a:p>
                      <a:pPr marL="0" marR="0" indent="0" algn="ctr">
                        <a:buNone/>
                        <a:defRPr sz="6400" cap="none"/>
                      </a:pPr>
                      <a:r>
                        <a:t>Ezekiel</a:t>
                      </a:r>
                    </a:p>
                    <a:p>
                      <a:pPr marL="0" marR="0" indent="0" algn="ctr">
                        <a:buNone/>
                        <a:defRPr sz="6400" cap="none"/>
                      </a:pPr>
                      <a:r>
                        <a:t>In</a:t>
                      </a:r>
                    </a:p>
                    <a:p>
                      <a:pPr marL="0" marR="0" indent="0" algn="ctr">
                        <a:buNone/>
                        <a:defRPr sz="6400" cap="none"/>
                      </a:pPr>
                      <a:r>
                        <a:t>Three Lessons</a:t>
                      </a:r>
                    </a:p>
                    <a:p>
                      <a:pPr marL="0" marR="0" indent="0" algn="ctr">
                        <a:buNone/>
                        <a:defRPr sz="6400" cap="none"/>
                      </a:pPr>
                      <a:r>
                        <a:t>Part 3</a:t>
                      </a:r>
                    </a:p>
                  </a:txBody>
                  <a:tcPr marL="35560" marR="35560" marT="35560" marB="35560" vert="horz" anchor="ctr">
                    <a:lnL>
                      <a:noFill/>
                    </a:lnL>
                    <a:lnR>
                      <a:noFill/>
                    </a:lnR>
                    <a:lnT>
                      <a:noFill/>
                    </a:lnT>
                    <a:lnB>
                      <a:noFill/>
                    </a:lnB>
                    <a:lnTlToBr>
                      <a:noFill/>
                    </a:lnTlToBr>
                    <a:lnBlToTr>
                      <a:noFill/>
                    </a:lnBlToTr>
                    <a:noFill/>
                  </a:tcPr>
                </a:tc>
                <a:extLst>
                  <a:ext uri="smNativeData">
                    <pr:rowheight xmlns="" xmlns:pr="smNativeData" dt="1792329540" type="min" val="6673215"/>
                  </a:ext>
                </a:extLst>
              </a:tr>
            </a:tbl>
          </a:graphicData>
        </a:graphic>
      </p:graphicFrame>
      <p:pic>
        <p:nvPicPr>
          <p:cNvPr id="3" name="Picture1"/>
          <p:cNvPicPr>
            <a:picLocks noChangeAspect="1"/>
            <a:codePr string="https://northmainchurchofchrist.org/Video-Bible-Classes/Misc-Studies/Ezekiel-Three-Lessons/Ezekiel-Three-Lesson-Study-Outline.pdf" type="1" text="1"/>
          </p:cNvPicPr>
          <p:nvPr/>
        </p:nvPicPr>
        <p:blipFill>
          <a:blip r:embed="rId3">
            <a:colorize val="10" sat="100" blend="0">
              <a:clrTo>
                <a:srgbClr val="7F7F7F"/>
              </a:clrTo>
            </a:colorize>
          </a:blip>
          <a:stretch>
            <a:fillRect/>
          </a:stretch>
        </p:blipFill>
        <p:spPr>
          <a:xfrm>
            <a:off x="182245" y="1259205"/>
            <a:ext cx="4338955" cy="4338955"/>
          </a:xfrm>
          <a:prstGeom prst="rect">
            <a:avLst/>
          </a:prstGeom>
          <a:noFill/>
          <a:ln>
            <a:noFill/>
          </a:ln>
          <a:effectLst/>
        </p:spPr>
      </p:pic>
    </p:spTree>
  </p:cSld>
  <p:clrMapOvr>
    <a:masterClrMapping/>
  </p:clrMapOvr>
  <p:timing>
    <p:tnLst>
      <p:par>
        <p:cTn id="1" dur="indefinite" restart="never" nodeType="tmRoot"/>
      </p:par>
    </p:tnLst>
  </p:timing>
</p:sld>
</file>

<file path=ppt/slides/slide2.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graphicFrame>
        <p:nvGraphicFramePr>
          <p:cNvPr id="2" name=""/>
          <p:cNvGraphicFramePr>
            <a:graphicFrameLocks noGrp="1"/>
          </p:cNvGraphicFramePr>
          <p:nvPr/>
        </p:nvGraphicFramePr>
        <p:xfrm>
          <a:off x="71755" y="71755"/>
          <a:ext cx="9072245" cy="6673215"/>
        </p:xfrm>
        <a:graphic>
          <a:graphicData uri="http://schemas.openxmlformats.org/drawingml/2006/table">
            <a:tbl>
              <a:tblPr>
                <a:noFill/>
              </a:tblPr>
              <a:tblGrid>
                <a:gridCol w="4536440"/>
                <a:gridCol w="4535805"/>
              </a:tblGrid>
              <a:tr h="6673215">
                <a:tc>
                  <a:txBody>
                    <a:bodyPr wrap="square" numCol="1"/>
                    <a:lstStyle/>
                    <a:p>
                      <a:pPr marL="0" marR="0" indent="0" algn="l">
                        <a:buNone/>
                      </a:pPr>
                    </a:p>
                  </a:txBody>
                  <a:tcPr marL="35560" marR="35560" marT="35560" marB="35560" vert="horz" anchor="ctr">
                    <a:lnL>
                      <a:noFill/>
                    </a:lnL>
                    <a:lnR>
                      <a:noFill/>
                    </a:lnR>
                    <a:lnT>
                      <a:noFill/>
                    </a:lnT>
                    <a:lnB>
                      <a:noFill/>
                    </a:lnB>
                    <a:lnTlToBr>
                      <a:noFill/>
                    </a:lnTlToBr>
                    <a:lnBlToTr>
                      <a:noFill/>
                    </a:lnBlToTr>
                    <a:noFill/>
                  </a:tcPr>
                </a:tc>
                <a:tc>
                  <a:txBody>
                    <a:bodyPr wrap="square" numCol="1"/>
                    <a:lstStyle/>
                    <a:p>
                      <a:pPr marL="0" marR="0" indent="0" algn="ctr">
                        <a:buNone/>
                        <a:defRPr sz="4800" cap="none"/>
                      </a:pPr>
                      <a:r>
                        <a:t>Additional </a:t>
                      </a:r>
                      <a:br/>
                      <a:r>
                        <a:t>Notes:</a:t>
                      </a:r>
                    </a:p>
                    <a:p>
                      <a:pPr marL="0" marR="0" indent="0" algn="ctr">
                        <a:buNone/>
                        <a:defRPr sz="4800" cap="none"/>
                      </a:pPr>
                    </a:p>
                    <a:p>
                      <a:pPr marL="0" marR="0" indent="0" algn="ctr">
                        <a:buNone/>
                        <a:defRPr sz="4800" cap="none"/>
                      </a:pPr>
                      <a:r>
                        <a:t>God’s Grievances Against Israel</a:t>
                      </a:r>
                    </a:p>
                  </a:txBody>
                  <a:tcPr marL="35560" marR="35560" marT="35560" marB="35560" vert="horz" anchor="ctr">
                    <a:lnL>
                      <a:noFill/>
                    </a:lnL>
                    <a:lnR>
                      <a:noFill/>
                    </a:lnR>
                    <a:lnT>
                      <a:noFill/>
                    </a:lnT>
                    <a:lnB>
                      <a:noFill/>
                    </a:lnB>
                    <a:lnTlToBr>
                      <a:noFill/>
                    </a:lnTlToBr>
                    <a:lnBlToTr>
                      <a:noFill/>
                    </a:lnBlToTr>
                    <a:noFill/>
                  </a:tcPr>
                </a:tc>
                <a:extLst>
                  <a:ext uri="smNativeData">
                    <pr:rowheight xmlns="" xmlns:pr="smNativeData" dt="1792329540" type="min" val="6673215"/>
                  </a:ext>
                </a:extLst>
              </a:tr>
            </a:tbl>
          </a:graphicData>
        </a:graphic>
      </p:graphicFrame>
      <p:pic>
        <p:nvPicPr>
          <p:cNvPr id="3" name="Picture1"/>
          <p:cNvPicPr>
            <a:picLocks noChangeAspect="1"/>
            <a:codePr string="https://northmainchurchofchrist.org/Video-Bible-Classes/Misc-Studies/Ezekiel-Three-Lessons/Gods-Grievences-Against-Israel.pdf" type="1" text="1"/>
          </p:cNvPicPr>
          <p:nvPr/>
        </p:nvPicPr>
        <p:blipFill>
          <a:blip r:embed="rId3">
            <a:colorize val="10" sat="100" blend="0">
              <a:clrTo>
                <a:srgbClr val="7F7F7F"/>
              </a:clrTo>
            </a:colorize>
          </a:blip>
          <a:stretch>
            <a:fillRect/>
          </a:stretch>
        </p:blipFill>
        <p:spPr>
          <a:xfrm>
            <a:off x="191135" y="1276985"/>
            <a:ext cx="4304030" cy="4304030"/>
          </a:xfrm>
          <a:prstGeom prst="rect">
            <a:avLst/>
          </a:prstGeom>
          <a:noFill/>
          <a:ln>
            <a:noFill/>
          </a:ln>
          <a:effectLst/>
        </p:spPr>
      </p:pic>
    </p:spTree>
  </p:cSld>
  <p:clrMapOvr>
    <a:masterClrMapping/>
  </p:clrMapOvr>
  <p:timing>
    <p:tnLst>
      <p:par>
        <p:cTn id="1" dur="indefinite" restart="never" nodeType="tmRoot"/>
      </p:par>
    </p:tnLst>
  </p:timing>
</p:sld>
</file>

<file path=ppt/slides/slide3.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a:lstStyle/>
          <a:p>
            <a:pPr/>
            <a:r>
              <a:t>God’s Grievances</a:t>
            </a:r>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bodyPr>
          <a:lstStyle/>
          <a:p>
            <a:pPr>
              <a:defRPr sz="2800" cap="none"/>
            </a:pPr>
            <a:r>
              <a:t>Idolatry and false worship</a:t>
            </a:r>
          </a:p>
          <a:p>
            <a:pPr>
              <a:defRPr sz="2800" cap="none"/>
            </a:pPr>
            <a:r>
              <a:t>Rebellion against God and His commandments</a:t>
            </a:r>
          </a:p>
          <a:p>
            <a:pPr>
              <a:defRPr sz="2800" cap="none"/>
            </a:pPr>
            <a:r>
              <a:t>Spiritual unfaithfulness and covenant betrayal</a:t>
            </a:r>
          </a:p>
          <a:p>
            <a:pPr>
              <a:defRPr sz="2800" cap="none"/>
            </a:pPr>
            <a:r>
              <a:t>Bloodshed, violence, and murder</a:t>
            </a:r>
          </a:p>
          <a:p>
            <a:pPr>
              <a:defRPr sz="2800" cap="none"/>
            </a:pPr>
            <a:r>
              <a:t>Social injustice and oppression</a:t>
            </a:r>
          </a:p>
          <a:p>
            <a:pPr>
              <a:defRPr sz="2800" cap="none"/>
            </a:pPr>
            <a:r>
              <a:t>Sexual immorality and abominable practices</a:t>
            </a:r>
          </a:p>
          <a:p>
            <a:pPr>
              <a:defRPr sz="2800" cap="none"/>
            </a:pPr>
            <a:r>
              <a:t>Corruption among the priests</a:t>
            </a:r>
          </a:p>
          <a:p>
            <a:pPr>
              <a:defRPr sz="2800" cap="none"/>
            </a:pPr>
            <a:r>
              <a:t>Corruption among the princes and civil rulers</a:t>
            </a:r>
          </a:p>
          <a:p>
            <a:pPr>
              <a:defRPr sz="2800" cap="none"/>
            </a:pPr>
            <a:r>
              <a:t>Corruption among the prophets</a:t>
            </a:r>
          </a:p>
          <a:p>
            <a:pPr>
              <a:defRPr sz="2800" cap="none"/>
            </a:pPr>
            <a:r>
              <a:t>Corruption among the elders and other leaders</a:t>
            </a:r>
          </a:p>
        </p:txBody>
      </p:sp>
    </p:spTree>
  </p:cSld>
  <p:clrMapOvr>
    <a:masterClrMapping/>
  </p:clrMapOvr>
  <p:timing>
    <p:tnLst>
      <p:par>
        <p:cTn id="1" dur="indefinite" restart="never" nodeType="tmRoot"/>
      </p:par>
    </p:tnLst>
  </p:timing>
</p:sld>
</file>

<file path=ppt/slides/slide4.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normAutofit/>
          </a:bodyPr>
          <a:lstStyle/>
          <a:p>
            <a:pPr/>
            <a:r>
              <a:t>God’s Grievances</a:t>
            </a:r>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bodyPr>
          <a:lstStyle/>
          <a:p>
            <a:pPr>
              <a:defRPr sz="2800" cap="none"/>
            </a:pPr>
            <a:r>
              <a:t>Greed, pride, and self-exaltation</a:t>
            </a:r>
          </a:p>
          <a:p>
            <a:pPr>
              <a:defRPr sz="2800" cap="none"/>
            </a:pPr>
            <a:r>
              <a:t>False confidence, stubbornness, and refusal to repent</a:t>
            </a:r>
          </a:p>
          <a:p>
            <a:pPr>
              <a:defRPr sz="2800" cap="none"/>
            </a:pPr>
            <a:r>
              <a:t>National rebellion throughout Israel's history</a:t>
            </a:r>
          </a:p>
          <a:p>
            <a:pPr>
              <a:defRPr sz="2800" cap="none"/>
            </a:pPr>
            <a:r>
              <a:t>Defiling the land and polluting God's sanctuary</a:t>
            </a:r>
          </a:p>
          <a:p>
            <a:pPr>
              <a:defRPr sz="2800" cap="none"/>
            </a:pPr>
            <a:r>
              <a:t>Failure to care for God's people</a:t>
            </a:r>
          </a:p>
          <a:p>
            <a:pPr>
              <a:defRPr sz="2800" cap="none"/>
            </a:pPr>
            <a:r>
              <a:t>Dishonesty, conspiracy, and corruption throughout the nation</a:t>
            </a:r>
          </a:p>
          <a:p>
            <a:pPr>
              <a:defRPr sz="2800" cap="none"/>
            </a:pPr>
            <a:r>
              <a:t>Dishonoring God before the nations</a:t>
            </a:r>
          </a:p>
        </p:txBody>
      </p:sp>
    </p:spTree>
  </p:cSld>
  <p:clrMapOvr>
    <a:masterClrMapping/>
  </p:clrMapOvr>
  <p:timing>
    <p:tnLst>
      <p:par>
        <p:cTn id="1" dur="indefinite" restart="never" nodeType="tmRoot"/>
      </p:par>
    </p:tnLst>
  </p:timing>
</p:sld>
</file>

<file path=ppt/slides/slide5.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ctrTitle"/>
          </p:nvPr>
        </p:nvSpPr>
        <p:spPr/>
        <p:txBody>
          <a:bodyPr vert="horz" wrap="square" lIns="91440" tIns="45720" rIns="91440" bIns="45720" numCol="1" spcCol="215900" anchor="ctr">
            <a:prstTxWarp prst="textNoShape">
              <a:avLst/>
            </a:prstTxWarp>
            <a:normAutofit/>
          </a:bodyPr>
          <a:lstStyle/>
          <a:p>
            <a:pPr/>
            <a:r>
              <a:t>Hope, Restoration, and the Shepherd of God's People</a:t>
            </a:r>
          </a:p>
        </p:txBody>
      </p:sp>
      <p:sp>
        <p:nvSpPr>
          <p:cNvPr id="3" name="SlideSubtitle1"/>
          <p:cNvSpPr>
            <a:spLocks noGrp="1" noChangeArrowheads="1"/>
          </p:cNvSpPr>
          <p:nvPr>
            <p:ph type="subTitle" idx="1"/>
          </p:nvPr>
        </p:nvSpPr>
        <p:spPr/>
        <p:txBody>
          <a:bodyPr vert="horz" wrap="square" lIns="91440" tIns="45720" rIns="91440" bIns="45720" numCol="1" spcCol="215900" anchor="t">
            <a:prstTxWarp prst="textNoShape">
              <a:avLst/>
            </a:prstTxWarp>
            <a:normAutofit/>
          </a:bodyPr>
          <a:lstStyle/>
          <a:p>
            <a:pPr/>
            <a:r>
              <a:t>Ezekiel 34–37; 40–48</a:t>
            </a:r>
          </a:p>
        </p:txBody>
      </p:sp>
    </p:spTree>
  </p:cSld>
  <p:clrMapOvr>
    <a:masterClrMapping/>
  </p:clrMapOvr>
  <p:timing>
    <p:tnLst>
      <p:par>
        <p:cTn id="1" dur="indefinite" restart="never" nodeType="tmRoot"/>
      </p:par>
    </p:tnLst>
  </p:timing>
</p:sld>
</file>

<file path=ppt/slides/slide6.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normAutofit/>
          </a:bodyPr>
          <a:lstStyle/>
          <a:p>
            <a:pPr/>
            <a:r>
              <a:t>Hope, Restoration, and the </a:t>
            </a:r>
            <a:br/>
            <a:r>
              <a:t>Shepherd of God's People</a:t>
            </a:r>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normAutofit/>
          </a:bodyPr>
          <a:lstStyle/>
          <a:p>
            <a:pPr marL="0" indent="0" algn="ctr">
              <a:buNone/>
              <a:defRPr cap="none">
                <a:solidFill>
                  <a:srgbClr val="FFFF00"/>
                </a:solidFill>
              </a:defRPr>
            </a:pPr>
            <a:r>
              <a:t>Primary Texts</a:t>
            </a:r>
          </a:p>
          <a:p>
            <a:pPr/>
            <a:r>
              <a:t>Ezekiel 34–37; 40–48</a:t>
            </a:r>
          </a:p>
          <a:p>
            <a:pPr/>
          </a:p>
          <a:p>
            <a:pPr marL="0" indent="0" algn="ctr">
              <a:buNone/>
              <a:defRPr cap="none">
                <a:solidFill>
                  <a:srgbClr val="FFFF00"/>
                </a:solidFill>
              </a:defRPr>
            </a:pPr>
            <a:r>
              <a:t>Central Thought</a:t>
            </a:r>
          </a:p>
          <a:p>
            <a:pPr/>
            <a:r>
              <a:t>The God who judges His people for their rebellion is also the God who promises restoration, righteous shepherding, new life, and His continuing presence.</a:t>
            </a:r>
          </a:p>
          <a:p>
            <a:pPr/>
          </a:p>
        </p:txBody>
      </p:sp>
    </p:spTree>
  </p:cSld>
  <p:clrMapOvr>
    <a:masterClrMapping/>
  </p:clrMapOvr>
  <p:timing>
    <p:tnLst>
      <p:par>
        <p:cTn id="1" dur="indefinite" restart="never" nodeType="tmRoot"/>
      </p:par>
    </p:tnLst>
  </p:timing>
</p:sld>
</file>

<file path=ppt/slides/slide7.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normAutofit/>
          </a:bodyPr>
          <a:lstStyle/>
          <a:p>
            <a:pPr/>
            <a:r>
              <a:t>False Shepherds — Ezekiel 34:1–10</a:t>
            </a:r>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normAutofit/>
          </a:bodyPr>
          <a:lstStyle/>
          <a:p>
            <a:pPr marL="0" indent="0" algn="ctr">
              <a:buNone/>
              <a:defRPr cap="none">
                <a:solidFill>
                  <a:srgbClr val="FFFF00"/>
                </a:solidFill>
              </a:defRPr>
            </a:pPr>
            <a:r>
              <a:t>The shepherds of Israel were Israel's leaders</a:t>
            </a:r>
          </a:p>
          <a:p>
            <a:pPr/>
          </a:p>
          <a:p>
            <a:pPr/>
            <a:r>
              <a:t>Ezekiel 34:2 — </a:t>
            </a:r>
            <a:r>
              <a:rPr i="1" cap="none"/>
              <a:t>“Woe be to the shepherds of Israel that do feed themselves! should not the shepherds feed the flocks?”</a:t>
            </a:r>
            <a:endParaRPr i="1" cap="none"/>
          </a:p>
          <a:p>
            <a:pPr>
              <a:defRPr i="1" cap="none"/>
            </a:pPr>
          </a:p>
          <a:p>
            <a:pPr/>
            <a:r>
              <a:t>Verse 4 says: — </a:t>
            </a:r>
            <a:r>
              <a:rPr i="1" cap="none"/>
              <a:t>“The diseased have you not strengthened, neither have you healed that which was sick...”</a:t>
            </a:r>
            <a:endParaRPr i="1" cap="none"/>
          </a:p>
          <a:p>
            <a:pPr/>
          </a:p>
        </p:txBody>
      </p:sp>
    </p:spTree>
  </p:cSld>
  <p:clrMapOvr>
    <a:masterClrMapping/>
  </p:clrMapOvr>
  <p:timing>
    <p:tnLst>
      <p:par>
        <p:cTn id="1" dur="indefinite" restart="never" nodeType="tmRoot"/>
      </p:par>
    </p:tnLst>
  </p:timing>
</p:sld>
</file>

<file path=ppt/slides/slide8.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a:lstStyle/>
          <a:p>
            <a:pPr/>
            <a:r>
              <a:rPr sz="3600" cap="none"/>
              <a:t>God Himself Will Shepherd His People  </a:t>
            </a:r>
            <a:br/>
            <a:r>
              <a:rPr sz="3600" cap="none"/>
              <a:t>Ezekiel 34:11–16</a:t>
            </a:r>
            <a:endParaRPr sz="4800" cap="none"/>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bodyPr>
          <a:lstStyle/>
          <a:p>
            <a:pPr/>
            <a:r>
              <a:rPr i="1" cap="none"/>
              <a:t>Ezekiel 34:11 — “For thus says the Lord GOD; Behold, I, even I, will both search my sheep, and seek them out.”</a:t>
            </a:r>
            <a:endParaRPr i="1" cap="none"/>
          </a:p>
          <a:p>
            <a:pPr/>
          </a:p>
          <a:p>
            <a:pPr/>
            <a:r>
              <a:t>Ezekiel 34:16 —</a:t>
            </a:r>
            <a:r>
              <a:rPr i="1" cap="none"/>
              <a:t> “I will seek that which was lost, and bring again that which was driven away, and will bind up that which was broken, and will strengthen that which was sick...”</a:t>
            </a:r>
            <a:endParaRPr i="1" cap="none"/>
          </a:p>
          <a:p>
            <a:pPr/>
          </a:p>
        </p:txBody>
      </p:sp>
    </p:spTree>
  </p:cSld>
  <p:clrMapOvr>
    <a:masterClrMapping/>
  </p:clrMapOvr>
  <p:timing>
    <p:tnLst>
      <p:par>
        <p:cTn id="1" dur="indefinite" restart="never" nodeType="tmRoot"/>
      </p:par>
    </p:tnLst>
  </p:timing>
</p:sld>
</file>

<file path=ppt/slides/slide9.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bodyPr>
          <a:lstStyle/>
          <a:p>
            <a:pPr/>
            <a:r>
              <a:rPr sz="3600" cap="none"/>
              <a:t>God Himself Will Shepherd His People  </a:t>
            </a:r>
            <a:br/>
            <a:r>
              <a:rPr sz="3600" cap="none"/>
              <a:t>Ezekiel 34:11–16</a:t>
            </a:r>
            <a:endParaRPr sz="3600" cap="none"/>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bodyPr>
          <a:lstStyle/>
          <a:p>
            <a:pPr/>
            <a:r>
              <a:rPr i="1" cap="none"/>
              <a:t>Jesus said: — “I am the good shepherd: the good shepherd gives his life for the sheep.” — John 10:11</a:t>
            </a:r>
            <a:endParaRPr i="1" cap="none"/>
          </a:p>
          <a:p>
            <a:pPr>
              <a:defRPr i="1" cap="none"/>
            </a:pPr>
          </a:p>
          <a:p>
            <a:pPr/>
            <a:r>
              <a:t>Ezekiel's shepherd prophecy provides important background for understanding that imagery.</a:t>
            </a:r>
          </a:p>
          <a:p>
            <a:pPr/>
          </a:p>
        </p:txBody>
      </p:sp>
    </p:spTree>
  </p:cSld>
  <p:clrMapOvr>
    <a:masterClrMapping/>
  </p:clrMapOvr>
  <p:timing>
    <p:tnLst>
      <p:par>
        <p:cTn id="1" dur="indefinite" restart="never" nodeType="tmRoot"/>
      </p:par>
    </p:tnLst>
  </p:timing>
</p:sld>
</file>

<file path=ppt/slides/slide10.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bodyPr>
          <a:lstStyle/>
          <a:p>
            <a:pPr/>
            <a:r>
              <a:rPr sz="3600" cap="none"/>
              <a:t>The Valley Of Dry Bones — Ezekiel 37:1–14</a:t>
            </a:r>
            <a:endParaRPr sz="4800" cap="none"/>
          </a:p>
        </p:txBody>
      </p:sp>
      <p:sp>
        <p:nvSpPr>
          <p:cNvPr id="3" name="SlideText1"/>
          <p:cNvSpPr>
            <a:spLocks noGrp="1" noChangeArrowheads="1"/>
          </p:cNvSpPr>
          <p:nvPr>
            <p:ph type="body" idx="1"/>
          </p:nvPr>
        </p:nvSpPr>
        <p:spPr>
          <a:xfrm>
            <a:off x="457200" y="1600200"/>
            <a:ext cx="8229600" cy="4526280"/>
          </a:xfrm>
        </p:spPr>
        <p:txBody>
          <a:bodyPr vert="horz" wrap="square" lIns="91440" tIns="45720" rIns="91440" bIns="45720" numCol="1" spcCol="215900" anchor="t">
            <a:prstTxWarp prst="textNoShape">
              <a:avLst/>
            </a:prstTxWarp>
            <a:normAutofit/>
          </a:bodyPr>
          <a:lstStyle/>
          <a:p>
            <a:pPr marL="0" indent="0">
              <a:buNone/>
            </a:pPr>
            <a:r>
              <a:rPr i="1" cap="none"/>
              <a:t>The hand of the LORD was on me, and carried me out in the spirit of the LORD, and set me down in the middle of the valley which was full of bones, And caused me to pass by them round about: and, behold, there were very many in the open valley; and, see, they were very dry. And he said to me, Son of man, can these bones live? And I answered, O Lord GOD, you know. </a:t>
            </a:r>
            <a:r>
              <a:t> — Ezekiel 37:1-3</a:t>
            </a:r>
          </a:p>
        </p:txBody>
      </p:sp>
    </p:spTree>
  </p:cSld>
  <p:clrMapOvr>
    <a:masterClrMapping/>
  </p:clrMapOvr>
  <p:timing>
    <p:tnLst>
      <p:par>
        <p:cTn id="1" dur="indefinite" restart="never" nodeType="tmRoot"/>
      </p:par>
    </p:tnLst>
  </p:timing>
</p:sld>
</file>

<file path=ppt/slides/slide11.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normAutofit/>
          </a:bodyPr>
          <a:lstStyle/>
          <a:p>
            <a:pPr>
              <a:defRPr sz="3600" cap="none"/>
            </a:pPr>
            <a:r>
              <a:t>What Do The Bones Represent?</a:t>
            </a:r>
          </a:p>
        </p:txBody>
      </p:sp>
      <p:sp>
        <p:nvSpPr>
          <p:cNvPr id="3" name="SlideText1"/>
          <p:cNvSpPr>
            <a:spLocks noGrp="1" noChangeArrowheads="1"/>
          </p:cNvSpPr>
          <p:nvPr>
            <p:ph type="body" idx="1"/>
          </p:nvPr>
        </p:nvSpPr>
        <p:spPr>
          <a:xfrm>
            <a:off x="457200" y="1600200"/>
            <a:ext cx="8229600" cy="4526280"/>
          </a:xfrm>
        </p:spPr>
        <p:txBody>
          <a:bodyPr vert="horz" wrap="square" lIns="91440" tIns="45720" rIns="91440" bIns="45720" numCol="1" spcCol="215900" anchor="t">
            <a:prstTxWarp prst="textNoShape">
              <a:avLst/>
            </a:prstTxWarp>
            <a:normAutofit/>
          </a:bodyPr>
          <a:lstStyle/>
          <a:p>
            <a:pPr/>
            <a:r>
              <a:t>Ezekiel 37:11: — </a:t>
            </a:r>
            <a:r>
              <a:rPr i="1" cap="none"/>
              <a:t>“Son of man, these bones are the whole house of Israel: behold, they say, Our bones are dried, and our hope is lost: we are cut off.”</a:t>
            </a:r>
            <a:endParaRPr i="1" cap="none"/>
          </a:p>
          <a:p>
            <a:pPr/>
          </a:p>
          <a:p>
            <a:pPr/>
            <a:r>
              <a:t>Ezekiel 47:12: — </a:t>
            </a:r>
            <a:r>
              <a:rPr i="1" cap="none"/>
              <a:t>“Therefore prophesy and say to them, Thus says the Lord GOD; Behold, O my people, I will open your graves, and cause you to come up out of your graves...”</a:t>
            </a:r>
          </a:p>
        </p:txBody>
      </p:sp>
    </p:spTree>
  </p:cSld>
  <p:clrMapOvr>
    <a:masterClrMapping/>
  </p:clrMapOvr>
  <p:timing>
    <p:tnLst>
      <p:par>
        <p:cTn id="1" dur="indefinite" restart="never" nodeType="tmRoot"/>
      </p:par>
    </p:tnLst>
  </p:timing>
</p:sld>
</file>

<file path=ppt/slides/slide12.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bodyPr>
          <a:lstStyle/>
          <a:p>
            <a:pPr>
              <a:defRPr sz="3600" cap="none"/>
            </a:pPr>
            <a:r>
              <a:t>A Caution About Ezekiel 37</a:t>
            </a:r>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normAutofit/>
          </a:bodyPr>
          <a:lstStyle/>
          <a:p>
            <a:pPr/>
            <a:r>
              <a:t>The bones represent: — “The whole house of Israel.”</a:t>
            </a:r>
          </a:p>
          <a:p>
            <a:pPr/>
            <a:r>
              <a:t>The immediate context concerns Israel's restoration from its apparently hopeless condition.</a:t>
            </a:r>
          </a:p>
          <a:p>
            <a:pPr/>
            <a:r>
              <a:t>Therefore, the primary meaning of the vision is restoration of Israel, not a detailed description of the final resurrection.</a:t>
            </a:r>
          </a:p>
          <a:p>
            <a:pPr/>
          </a:p>
        </p:txBody>
      </p:sp>
    </p:spTree>
  </p:cSld>
  <p:clrMapOvr>
    <a:masterClrMapping/>
  </p:clrMapOvr>
  <p:timing>
    <p:tnLst>
      <p:par>
        <p:cTn id="1" dur="indefinite" restart="never" nodeType="tmRoot"/>
      </p:par>
    </p:tnLst>
  </p:timing>
</p:sld>
</file>

<file path=ppt/slides/slide13.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a:lstStyle/>
          <a:p>
            <a:pPr>
              <a:defRPr sz="4000" cap="none"/>
            </a:pPr>
            <a:r>
              <a:t>God's Spirit And Life — Ezekiel 37:14</a:t>
            </a:r>
          </a:p>
        </p:txBody>
      </p:sp>
      <p:sp>
        <p:nvSpPr>
          <p:cNvPr id="3" name="SlideText1"/>
          <p:cNvSpPr>
            <a:spLocks noGrp="1" noChangeArrowheads="1"/>
          </p:cNvSpPr>
          <p:nvPr>
            <p:ph type="body" idx="1"/>
          </p:nvPr>
        </p:nvSpPr>
        <p:spPr>
          <a:xfrm>
            <a:off x="457200" y="1600200"/>
            <a:ext cx="8229600" cy="4526280"/>
          </a:xfrm>
        </p:spPr>
        <p:txBody>
          <a:bodyPr/>
          <a:lstStyle/>
          <a:p>
            <a:pPr/>
            <a:r>
              <a:t>Ezekiel 37:14 — </a:t>
            </a:r>
            <a:r>
              <a:rPr i="1" cap="none"/>
              <a:t>“And shall put my spirit in you, and you shall live, and I shall place you in your own land: then shall you know that I the LORD have spoken it, and performed it, said the LORD.”</a:t>
            </a:r>
          </a:p>
        </p:txBody>
      </p:sp>
    </p:spTree>
  </p:cSld>
  <p:clrMapOvr>
    <a:masterClrMapping/>
  </p:clrMapOvr>
  <p:timing>
    <p:tnLst>
      <p:par>
        <p:cTn id="1" dur="indefinite" restart="never" nodeType="tmRoot"/>
      </p:par>
    </p:tnLst>
  </p:timing>
</p:sld>
</file>

<file path=ppt/slides/slide14.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bodyPr>
          <a:lstStyle/>
          <a:p>
            <a:pPr>
              <a:defRPr sz="4000" cap="none"/>
            </a:pPr>
            <a:r>
              <a:t>The Two Sticks — Ezekiel 37:15–28</a:t>
            </a:r>
          </a:p>
        </p:txBody>
      </p:sp>
      <p:sp>
        <p:nvSpPr>
          <p:cNvPr id="3" name="SlideText1"/>
          <p:cNvSpPr>
            <a:spLocks noGrp="1" noChangeArrowheads="1"/>
          </p:cNvSpPr>
          <p:nvPr>
            <p:ph type="body" idx="1"/>
          </p:nvPr>
        </p:nvSpPr>
        <p:spPr/>
        <p:txBody>
          <a:bodyPr/>
          <a:lstStyle/>
          <a:p>
            <a:pPr/>
            <a:r>
              <a:t>Ezekiel 37:16-17 — </a:t>
            </a:r>
            <a:r>
              <a:rPr i="1" cap="none"/>
              <a:t>Moreover, you son of man, take you one stick, and write on it, For Judah, and for the children of Israel his companions: then take another stick, and write on it, For Joseph, the stick of Ephraim and for all the house of Israel his companions: And join them one to another into one stick; and they shall become one in your hand. </a:t>
            </a:r>
            <a:endParaRPr i="1" cap="none"/>
          </a:p>
        </p:txBody>
      </p:sp>
    </p:spTree>
  </p:cSld>
  <p:clrMapOvr>
    <a:masterClrMapping/>
  </p:clrMapOvr>
  <p:timing>
    <p:tnLst>
      <p:par>
        <p:cTn id="1" dur="indefinite" restart="never" nodeType="tmRoot"/>
      </p:par>
    </p:tnLst>
  </p:timing>
</p:sld>
</file>

<file path=ppt/slides/slide15.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bodyPr>
          <a:lstStyle/>
          <a:p>
            <a:pPr>
              <a:defRPr sz="4000" cap="none"/>
            </a:pPr>
            <a:r>
              <a:t>The Two Sticks — Ezekiel 37:15–28</a:t>
            </a:r>
          </a:p>
        </p:txBody>
      </p:sp>
      <p:sp>
        <p:nvSpPr>
          <p:cNvPr id="3" name="SlideText1"/>
          <p:cNvSpPr>
            <a:spLocks noGrp="1" noChangeArrowheads="1"/>
          </p:cNvSpPr>
          <p:nvPr>
            <p:ph type="body" idx="1"/>
          </p:nvPr>
        </p:nvSpPr>
        <p:spPr/>
        <p:txBody>
          <a:bodyPr/>
          <a:lstStyle/>
          <a:p>
            <a:pPr/>
            <a:r>
              <a:t>Ezekiel 37:22 — </a:t>
            </a:r>
            <a:r>
              <a:rPr i="1" cap="none"/>
              <a:t>“And I will make them one nation in the land on the mountains of Israel; and one king shall be king to them all: and they shall be no more two nations, neither shall they be divided into two kingdoms any more at all.”</a:t>
            </a:r>
            <a:endParaRPr i="1" cap="none"/>
          </a:p>
          <a:p>
            <a:pPr>
              <a:defRPr i="1" cap="none"/>
            </a:pPr>
            <a:r>
              <a:rPr i="0" cap="none"/>
              <a:t>Ezekiel 37:24 </a:t>
            </a:r>
            <a:r>
              <a:t>— “And David my servant shall be king over them...” </a:t>
            </a:r>
          </a:p>
        </p:txBody>
      </p:sp>
    </p:spTree>
  </p:cSld>
  <p:clrMapOvr>
    <a:masterClrMapping/>
  </p:clrMapOvr>
  <p:timing>
    <p:tnLst>
      <p:par>
        <p:cTn id="1" dur="indefinite" restart="never" nodeType="tmRoot"/>
      </p:par>
    </p:tnLst>
  </p:timing>
</p:sld>
</file>

<file path=ppt/slides/slide16.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bodyPr>
          <a:lstStyle/>
          <a:p>
            <a:pPr>
              <a:defRPr sz="4000" cap="none"/>
            </a:pPr>
            <a:r>
              <a:t>“THE LORD IS THERE” — Ezekiel 40–48</a:t>
            </a:r>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normAutofit/>
          </a:bodyPr>
          <a:lstStyle/>
          <a:p>
            <a:pPr/>
            <a:r>
              <a:t>Ezekiel 48:35 —</a:t>
            </a:r>
            <a:r>
              <a:rPr i="1" cap="none"/>
              <a:t> “And the name of the city from that day shall be, THE LORD IS THERE.”</a:t>
            </a:r>
            <a:endParaRPr i="1" cap="none"/>
          </a:p>
        </p:txBody>
      </p:sp>
    </p:spTree>
  </p:cSld>
  <p:clrMapOvr>
    <a:masterClrMapping/>
  </p:clrMapOvr>
  <p:timing>
    <p:tnLst>
      <p:par>
        <p:cTn id="1" dur="indefinite" restart="never" nodeType="tmRoot"/>
      </p:par>
    </p:tnLst>
  </p:timing>
</p:sld>
</file>

<file path=ppt/slides/slide17.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normAutofit/>
          </a:bodyPr>
          <a:lstStyle/>
          <a:p>
            <a:pPr/>
            <a:r>
              <a:t>The Progression of Ezekiel</a:t>
            </a:r>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normAutofit/>
          </a:bodyPr>
          <a:lstStyle/>
          <a:p>
            <a:pPr marL="0" indent="0">
              <a:buNone/>
            </a:pPr>
          </a:p>
          <a:p>
            <a:pPr marL="0" indent="0">
              <a:buNone/>
            </a:pPr>
            <a:r>
              <a:rPr sz="3600" cap="none"/>
              <a:t>Glory revealed → sin exposed → judgment executed → restoration promised → God's presence emphasized</a:t>
            </a:r>
            <a:endParaRPr sz="3000" cap="none"/>
          </a:p>
        </p:txBody>
      </p:sp>
    </p:spTree>
  </p:cSld>
  <p:clrMapOvr>
    <a:masterClrMapping/>
  </p:clrMapOvr>
  <p:timing>
    <p:tnLst>
      <p:par>
        <p:cTn id="1" dur="indefinite" restart="never" nodeType="tmRoot"/>
      </p:par>
    </p:tnLst>
  </p:timing>
</p:sld>
</file>

<file path=ppt/slides/slide18.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a:lstStyle/>
          <a:p>
            <a:pPr/>
            <a:r>
              <a:t>What Does Ezekiel Teach Us?</a:t>
            </a:r>
          </a:p>
        </p:txBody>
      </p:sp>
      <p:sp>
        <p:nvSpPr>
          <p:cNvPr id="3" name="SlideText1"/>
          <p:cNvSpPr>
            <a:spLocks noGrp="1" noChangeArrowheads="1"/>
          </p:cNvSpPr>
          <p:nvPr>
            <p:ph type="body" idx="1"/>
          </p:nvPr>
        </p:nvSpPr>
        <p:spPr/>
        <p:txBody>
          <a:bodyPr/>
          <a:lstStyle/>
          <a:p>
            <a:pPr>
              <a:defRPr sz="3000" cap="none"/>
            </a:pPr>
            <a:r>
              <a:t>God is sovereign.</a:t>
            </a:r>
          </a:p>
          <a:p>
            <a:pPr>
              <a:defRPr sz="3000" cap="none"/>
            </a:pPr>
            <a:r>
              <a:t>Sin has consequences.</a:t>
            </a:r>
          </a:p>
          <a:p>
            <a:pPr>
              <a:defRPr sz="3000" cap="none"/>
            </a:pPr>
            <a:r>
              <a:t>God sees what people cannot see.</a:t>
            </a:r>
          </a:p>
          <a:p>
            <a:pPr>
              <a:defRPr sz="3000" cap="none"/>
            </a:pPr>
            <a:r>
              <a:t>Every person is responsible.</a:t>
            </a:r>
          </a:p>
          <a:p>
            <a:pPr>
              <a:defRPr sz="3000" cap="none"/>
            </a:pPr>
            <a:r>
              <a:t>God wants repentance.</a:t>
            </a:r>
          </a:p>
          <a:p>
            <a:pPr>
              <a:defRPr sz="3000" cap="none"/>
            </a:pPr>
            <a:r>
              <a:t>God cares about how His people are shepherded.</a:t>
            </a:r>
          </a:p>
          <a:p>
            <a:pPr>
              <a:defRPr sz="3000" cap="none"/>
            </a:pPr>
            <a:r>
              <a:t>God can bring life out of hopeless circumstances.</a:t>
            </a:r>
          </a:p>
          <a:p>
            <a:pPr>
              <a:defRPr sz="3000" cap="none"/>
            </a:pPr>
            <a:r>
              <a:t>God's ultimate purpose is that people know Him.</a:t>
            </a:r>
          </a:p>
        </p:txBody>
      </p:sp>
    </p:spTree>
  </p:cSld>
  <p:clrMapOvr>
    <a:masterClrMapping/>
  </p:clrMapOvr>
  <p:timing>
    <p:tnLst>
      <p:par>
        <p:cTn id="1" dur="indefinite" restart="never" nodeType="tmRoot"/>
      </p:par>
    </p:tnLst>
  </p:timing>
</p:sld>
</file>

<file path=ppt/slides/slide19.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title"/>
          </p:nvPr>
        </p:nvSpPr>
        <p:spPr/>
        <p:txBody>
          <a:bodyPr vert="horz" wrap="square" lIns="91440" tIns="45720" rIns="91440" bIns="45720" numCol="1" spcCol="215900" anchor="ctr">
            <a:prstTxWarp prst="textNoShape">
              <a:avLst/>
            </a:prstTxWarp>
            <a:normAutofit/>
          </a:bodyPr>
          <a:lstStyle/>
          <a:p>
            <a:pPr/>
            <a:r>
              <a:t>What Does Ezekiel Teach Us?</a:t>
            </a:r>
          </a:p>
        </p:txBody>
      </p:sp>
      <p:sp>
        <p:nvSpPr>
          <p:cNvPr id="3" name="SlideText1"/>
          <p:cNvSpPr>
            <a:spLocks noGrp="1" noChangeArrowheads="1"/>
          </p:cNvSpPr>
          <p:nvPr>
            <p:ph type="body" idx="1"/>
          </p:nvPr>
        </p:nvSpPr>
        <p:spPr/>
        <p:txBody>
          <a:bodyPr vert="horz" wrap="square" lIns="91440" tIns="45720" rIns="91440" bIns="45720" numCol="1" spcCol="215900" anchor="t">
            <a:prstTxWarp prst="textNoShape">
              <a:avLst/>
            </a:prstTxWarp>
            <a:normAutofit/>
          </a:bodyPr>
          <a:lstStyle/>
          <a:p>
            <a:pPr/>
            <a:r>
              <a:t>Even when God's people are surrounded by judgment, captivity, failure, and uncertainty, God has not surrendered His throne, His Word has not failed, and His purposes will ultimately stand.</a:t>
            </a:r>
          </a:p>
        </p:txBody>
      </p:sp>
    </p:spTree>
  </p:cSld>
  <p:clrMapOvr>
    <a:masterClrMapping/>
  </p:clrMapOvr>
  <p:timing>
    <p:tnLst>
      <p:par>
        <p:cTn id="1" dur="indefinite" restart="never" nodeType="tmRoot"/>
      </p:par>
    </p:tnLst>
  </p:timing>
</p:sld>
</file>

<file path=ppt/slides/slide20.xml><?xml version="1.0" encoding="utf-8"?>
<p:sld xmlns:p="http://schemas.openxmlformats.org/presentationml/2006/main" xmlns:mc="http://schemas.openxmlformats.org/markup-compatibility/2006" xmlns:p14="http://schemas.microsoft.com/office/powerpoint/2010/main" xmlns:p15="http://schemas.microsoft.com/office/powerpoint/2012/main" xmlns:r="http://schemas.openxmlformats.org/officeDocument/2006/relationships" xmlns:a="http://schemas.openxmlformats.org/drawingml/2006/main" mc:Ignorable="p14">
  <p:cSld>
    <p:spTree>
      <p:nvGrpSpPr>
        <p:cNvPr id="1" name=""/>
        <p:cNvGrpSpPr/>
        <p:nvPr/>
      </p:nvGrpSpPr>
      <p:grpSpPr>
        <a:xfrm>
          <a:off x="0" y="0"/>
          <a:ext cx="0" cy="0"/>
          <a:chOff x="0" y="0"/>
          <a:chExt cx="0" cy="0"/>
        </a:xfrm>
      </p:grpSpPr>
      <p:sp>
        <p:nvSpPr>
          <p:cNvPr id="2" name="SlideTitle1"/>
          <p:cNvSpPr>
            <a:spLocks noGrp="1" noChangeArrowheads="1"/>
          </p:cNvSpPr>
          <p:nvPr>
            <p:ph type="ctrTitle"/>
          </p:nvPr>
        </p:nvSpPr>
        <p:spPr/>
        <p:txBody>
          <a:bodyPr vert="horz" wrap="square" lIns="91440" tIns="45720" rIns="91440" bIns="45720" numCol="1" spcCol="215900" anchor="ctr">
            <a:prstTxWarp prst="textNoShape">
              <a:avLst/>
            </a:prstTxWarp>
            <a:normAutofit/>
          </a:bodyPr>
          <a:lstStyle/>
          <a:p>
            <a:pPr/>
            <a:r>
              <a:t>Discussion</a:t>
            </a:r>
          </a:p>
        </p:txBody>
      </p:sp>
      <p:sp>
        <p:nvSpPr>
          <p:cNvPr id="3" name="SlideSubtitle1"/>
          <p:cNvSpPr>
            <a:spLocks noGrp="1" noChangeArrowheads="1"/>
          </p:cNvSpPr>
          <p:nvPr>
            <p:ph type="subTitle" idx="1"/>
          </p:nvPr>
        </p:nvSpPr>
        <p:spPr/>
        <p:txBody>
          <a:bodyPr vert="horz" wrap="square" lIns="91440" tIns="45720" rIns="91440" bIns="45720" numCol="1" spcCol="215900" anchor="t">
            <a:prstTxWarp prst="textNoShape">
              <a:avLst/>
            </a:prstTxWarp>
            <a:normAutofit/>
          </a:bodyPr>
          <a:lstStyle/>
          <a:p>
            <a:p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and">
  <a:themeElements>
    <a:clrScheme name="Presentation 8">
      <a:dk1>
        <a:srgbClr val="FFFFFF"/>
      </a:dk1>
      <a:lt1>
        <a:srgbClr val="000099"/>
      </a:lt1>
      <a:dk2>
        <a:srgbClr val="CCFFFF"/>
      </a:dk2>
      <a:lt2>
        <a:srgbClr val="003366"/>
      </a:lt2>
      <a:accent1>
        <a:srgbClr val="3366CC"/>
      </a:accent1>
      <a:accent2>
        <a:srgbClr val="00B000"/>
      </a:accent2>
      <a:accent3>
        <a:srgbClr val="209020"/>
      </a:accent3>
      <a:accent4>
        <a:srgbClr val="407040"/>
      </a:accent4>
      <a:accent5>
        <a:srgbClr val="605060"/>
      </a:accent5>
      <a:accent6>
        <a:srgbClr val="803080"/>
      </a:accent6>
      <a:hlink>
        <a:srgbClr val="66CCFF"/>
      </a:hlink>
      <a:folHlink>
        <a:srgbClr val="FFE701"/>
      </a:folHlink>
    </a:clrScheme>
    <a:fontScheme name="Presentation">
      <a:majorFont>
        <a:latin typeface="Calibri"/>
        <a:ea typeface="SimSun"/>
        <a:cs typeface="Times New Roman"/>
      </a:majorFont>
      <a:minorFont>
        <a:latin typeface="Calibri"/>
        <a:ea typeface="SimSu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a:gradFill>
      </a:fillStyleLst>
      <a:lnStyleLst>
        <a:ln w="9525">
          <a:solidFill>
            <a:schemeClr val="phClr">
              <a:shade val="95000"/>
              <a:satMod val="105000"/>
            </a:schemeClr>
          </a:solidFill>
        </a:ln>
        <a:ln w="25400">
          <a:solidFill>
            <a:schemeClr val="phClr"/>
          </a:solidFill>
        </a:ln>
        <a:ln w="38100">
          <a:solidFill>
            <a:schemeClr val="phClr"/>
          </a:solidFill>
        </a:ln>
      </a:lnStyleLst>
      <a:effectStyleLst>
        <a:effectStyle>
          <a:effectLst>
            <a:outerShdw blurRad="40000" dist="20000" dir="5400000" algn="tl" rotWithShape="0">
              <a:srgbClr val="000000">
                <a:alpha val="38000"/>
              </a:srgbClr>
            </a:outerShdw>
          </a:effectLst>
        </a:effectStyle>
        <a:effectStyle>
          <a:effectLst>
            <a:outerShdw blurRad="40000" dist="23000" dir="5400000" algn="tl" rotWithShape="0">
              <a:srgbClr val="000000">
                <a:alpha val="35000"/>
              </a:srgbClr>
            </a:outerShdw>
          </a:effectLst>
        </a:effectStyle>
        <a:effectStyle>
          <a:effectLst>
            <a:outerShdw blurRad="40000" dist="23000" dir="5400000" algn="tl" rotWithShape="0">
              <a:srgbClr val="000000">
                <a:alpha val="35000"/>
              </a:srgbClr>
            </a:outerShdw>
          </a:effectLst>
          <a:scene3d>
            <a:camera prst="orthographicFront">
              <a:rot lat="0" lon="0" rev="0"/>
            </a:camera>
            <a:lightRig rig="threePt" dir="t">
              <a:rot lat="0" lon="0" rev="1200000"/>
            </a:lightRig>
          </a:scene3d>
          <a:sp3d prstMaterial="warmMatte">
            <a:bevelT w="63500" h="25400" prst="circ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noFill/>
        </a:ln>
      </a:spPr>
      <a:bodyPr spcFirstLastPara="1">
        <a:prstTxWarp prst="textNoShape">
          <a:avLst/>
        </a:prstTxWarp>
        <a:noAutofit/>
      </a:bodyPr>
      <a:lstStyle/>
      <a:style>
        <a:lnRef idx="0">
          <a:schemeClr val="accent1"/>
        </a:lnRef>
        <a:fillRef idx="0">
          <a:schemeClr val="accent1"/>
        </a:fillRef>
        <a:effectRef idx="0">
          <a:schemeClr val="accent1"/>
        </a:effectRef>
        <a:fontRef idx="minor">
          <a:schemeClr val="lt1"/>
        </a:fontRef>
      </a:style>
    </a:spDef>
  </a:objectDefaults>
  <a:extraClrSchemeLst>
    <a:extraClrScheme>
      <a:clrScheme name="Presentation 2">
        <a:dk1>
          <a:srgbClr val="000000"/>
        </a:dk1>
        <a:lt1>
          <a:srgbClr val="FFFFFF"/>
        </a:lt1>
        <a:dk2>
          <a:srgbClr val="000000"/>
        </a:dk2>
        <a:lt2>
          <a:srgbClr val="969696"/>
        </a:lt2>
        <a:accent1>
          <a:srgbClr val="FBDF53"/>
        </a:accent1>
        <a:accent2>
          <a:srgbClr val="FF9966"/>
        </a:accent2>
        <a:accent3>
          <a:srgbClr val="DF7986"/>
        </a:accent3>
        <a:accent4>
          <a:srgbClr val="BF59A6"/>
        </a:accent4>
        <a:accent5>
          <a:srgbClr val="9F39C6"/>
        </a:accent5>
        <a:accent6>
          <a:srgbClr val="7F19E6"/>
        </a:accent6>
        <a:hlink>
          <a:srgbClr val="CC3300"/>
        </a:hlink>
        <a:folHlink>
          <a:srgbClr val="996600"/>
        </a:folHlink>
      </a:clrScheme>
    </a:extraClrScheme>
    <a:extraClrScheme>
      <a:clrScheme name="Presentation 3">
        <a:dk1>
          <a:srgbClr val="000000"/>
        </a:dk1>
        <a:lt1>
          <a:srgbClr val="FFFFFF"/>
        </a:lt1>
        <a:dk2>
          <a:srgbClr val="000000"/>
        </a:dk2>
        <a:lt2>
          <a:srgbClr val="808080"/>
        </a:lt2>
        <a:accent1>
          <a:srgbClr val="99CCFF"/>
        </a:accent1>
        <a:accent2>
          <a:srgbClr val="CCCCFF"/>
        </a:accent2>
        <a:accent3>
          <a:srgbClr val="ACACDF"/>
        </a:accent3>
        <a:accent4>
          <a:srgbClr val="9C9CBF"/>
        </a:accent4>
        <a:accent5>
          <a:srgbClr val="7C7C9F"/>
        </a:accent5>
        <a:accent6>
          <a:srgbClr val="5C5C7F"/>
        </a:accent6>
        <a:hlink>
          <a:srgbClr val="3333CC"/>
        </a:hlink>
        <a:folHlink>
          <a:srgbClr val="AF67FF"/>
        </a:folHlink>
      </a:clrScheme>
    </a:extraClrScheme>
    <a:extraClrScheme>
      <a:clrScheme name="Presentation 4">
        <a:dk1>
          <a:srgbClr val="000000"/>
        </a:dk1>
        <a:lt1>
          <a:srgbClr val="DEF6F1"/>
        </a:lt1>
        <a:dk2>
          <a:srgbClr val="000000"/>
        </a:dk2>
        <a:lt2>
          <a:srgbClr val="969696"/>
        </a:lt2>
        <a:accent1>
          <a:srgbClr val="FFFFFF"/>
        </a:accent1>
        <a:accent2>
          <a:srgbClr val="8DC6FF"/>
        </a:accent2>
        <a:accent3>
          <a:srgbClr val="6DA6DF"/>
        </a:accent3>
        <a:accent4>
          <a:srgbClr val="4D86BF"/>
        </a:accent4>
        <a:accent5>
          <a:srgbClr val="2D669F"/>
        </a:accent5>
        <a:accent6>
          <a:srgbClr val="0D467F"/>
        </a:accent6>
        <a:hlink>
          <a:srgbClr val="0066CC"/>
        </a:hlink>
        <a:folHlink>
          <a:srgbClr val="00A800"/>
        </a:folHlink>
      </a:clrScheme>
    </a:extraClrScheme>
    <a:extraClrScheme>
      <a:clrScheme name="Presentation 5">
        <a:dk1>
          <a:srgbClr val="000000"/>
        </a:dk1>
        <a:lt1>
          <a:srgbClr val="FFFFD9"/>
        </a:lt1>
        <a:dk2>
          <a:srgbClr val="000000"/>
        </a:dk2>
        <a:lt2>
          <a:srgbClr val="777777"/>
        </a:lt2>
        <a:accent1>
          <a:srgbClr val="FFFFF7"/>
        </a:accent1>
        <a:accent2>
          <a:srgbClr val="33CCCC"/>
        </a:accent2>
        <a:accent3>
          <a:srgbClr val="53ACAC"/>
        </a:accent3>
        <a:accent4>
          <a:srgbClr val="738C8C"/>
        </a:accent4>
        <a:accent5>
          <a:srgbClr val="936C6C"/>
        </a:accent5>
        <a:accent6>
          <a:srgbClr val="B34C4C"/>
        </a:accent6>
        <a:hlink>
          <a:srgbClr val="FF5050"/>
        </a:hlink>
        <a:folHlink>
          <a:srgbClr val="FF9900"/>
        </a:folHlink>
      </a:clrScheme>
    </a:extraClrScheme>
    <a:extraClrScheme>
      <a:clrScheme name="Presentation 6">
        <a:dk1>
          <a:srgbClr val="FFFFFF"/>
        </a:dk1>
        <a:lt1>
          <a:srgbClr val="008080"/>
        </a:lt1>
        <a:dk2>
          <a:srgbClr val="FFFF99"/>
        </a:dk2>
        <a:lt2>
          <a:srgbClr val="005A58"/>
        </a:lt2>
        <a:accent1>
          <a:srgbClr val="006462"/>
        </a:accent1>
        <a:accent2>
          <a:srgbClr val="6D6FC7"/>
        </a:accent2>
        <a:accent3>
          <a:srgbClr val="6D8FA7"/>
        </a:accent3>
        <a:accent4>
          <a:srgbClr val="8DAF87"/>
        </a:accent4>
        <a:accent5>
          <a:srgbClr val="ADCF67"/>
        </a:accent5>
        <a:accent6>
          <a:srgbClr val="CDEF47"/>
        </a:accent6>
        <a:hlink>
          <a:srgbClr val="00FFFF"/>
        </a:hlink>
        <a:folHlink>
          <a:srgbClr val="00FF00"/>
        </a:folHlink>
      </a:clrScheme>
    </a:extraClrScheme>
    <a:extraClrScheme>
      <a:clrScheme name="Presentation 7">
        <a:dk1>
          <a:srgbClr val="FFFFFF"/>
        </a:dk1>
        <a:lt1>
          <a:srgbClr val="800000"/>
        </a:lt1>
        <a:dk2>
          <a:srgbClr val="DFD293"/>
        </a:dk2>
        <a:lt2>
          <a:srgbClr val="5C1F00"/>
        </a:lt2>
        <a:accent1>
          <a:srgbClr val="CC3300"/>
        </a:accent1>
        <a:accent2>
          <a:srgbClr val="BE7960"/>
        </a:accent2>
        <a:accent3>
          <a:srgbClr val="9E9980"/>
        </a:accent3>
        <a:accent4>
          <a:srgbClr val="7EB9A0"/>
        </a:accent4>
        <a:accent5>
          <a:srgbClr val="5EC9C0"/>
        </a:accent5>
        <a:accent6>
          <a:srgbClr val="3EE9E0"/>
        </a:accent6>
        <a:hlink>
          <a:srgbClr val="FFFF99"/>
        </a:hlink>
        <a:folHlink>
          <a:srgbClr val="D3A219"/>
        </a:folHlink>
      </a:clrScheme>
    </a:extraClrScheme>
    <a:extraClrScheme>
      <a:clrScheme name="Presentation 9">
        <a:dk1>
          <a:srgbClr val="FFFFFF"/>
        </a:dk1>
        <a:lt1>
          <a:srgbClr val="000000"/>
        </a:lt1>
        <a:dk2>
          <a:srgbClr val="E3EBF1"/>
        </a:dk2>
        <a:lt2>
          <a:srgbClr val="336699"/>
        </a:lt2>
        <a:accent1>
          <a:srgbClr val="003399"/>
        </a:accent1>
        <a:accent2>
          <a:srgbClr val="468A4B"/>
        </a:accent2>
        <a:accent3>
          <a:srgbClr val="666A6B"/>
        </a:accent3>
        <a:accent4>
          <a:srgbClr val="864A8B"/>
        </a:accent4>
        <a:accent5>
          <a:srgbClr val="A62AAB"/>
        </a:accent5>
        <a:accent6>
          <a:srgbClr val="C60ACB"/>
        </a:accent6>
        <a:hlink>
          <a:srgbClr val="66CCFF"/>
        </a:hlink>
        <a:folHlink>
          <a:srgbClr val="F0E500"/>
        </a:folHlink>
      </a:clrScheme>
    </a:extraClrScheme>
    <a:extraClrScheme>
      <a:clrScheme name="Presentation 10">
        <a:dk1>
          <a:srgbClr val="FFFFFF"/>
        </a:dk1>
        <a:lt1>
          <a:srgbClr val="686B5D"/>
        </a:lt1>
        <a:dk2>
          <a:srgbClr val="D1D1CB"/>
        </a:dk2>
        <a:lt2>
          <a:srgbClr val="777777"/>
        </a:lt2>
        <a:accent1>
          <a:srgbClr val="909082"/>
        </a:accent1>
        <a:accent2>
          <a:srgbClr val="809EA8"/>
        </a:accent2>
        <a:accent3>
          <a:srgbClr val="A07E88"/>
        </a:accent3>
        <a:accent4>
          <a:srgbClr val="C05E68"/>
        </a:accent4>
        <a:accent5>
          <a:srgbClr val="E03E48"/>
        </a:accent5>
        <a:accent6>
          <a:srgbClr val="FF1E28"/>
        </a:accent6>
        <a:hlink>
          <a:srgbClr val="FFCC66"/>
        </a:hlink>
        <a:folHlink>
          <a:srgbClr val="E9DCB9"/>
        </a:folHlink>
      </a:clrScheme>
    </a:extraClrScheme>
    <a:extraClrScheme>
      <a:clrScheme name="Presentation 11">
        <a:dk1>
          <a:srgbClr val="FFFFFF"/>
        </a:dk1>
        <a:lt1>
          <a:srgbClr val="666699"/>
        </a:lt1>
        <a:dk2>
          <a:srgbClr val="FFFFFF"/>
        </a:dk2>
        <a:lt2>
          <a:srgbClr val="3E3E5C"/>
        </a:lt2>
        <a:accent1>
          <a:srgbClr val="60597B"/>
        </a:accent1>
        <a:accent2>
          <a:srgbClr val="6666FF"/>
        </a:accent2>
        <a:accent3>
          <a:srgbClr val="8686DF"/>
        </a:accent3>
        <a:accent4>
          <a:srgbClr val="A6A6BF"/>
        </a:accent4>
        <a:accent5>
          <a:srgbClr val="C6C69F"/>
        </a:accent5>
        <a:accent6>
          <a:srgbClr val="E6E67F"/>
        </a:accent6>
        <a:hlink>
          <a:srgbClr val="99CCFF"/>
        </a:hlink>
        <a:folHlink>
          <a:srgbClr val="FFFF99"/>
        </a:folHlink>
      </a:clrScheme>
    </a:extraClrScheme>
    <a:extraClrScheme>
      <a:clrScheme name="Presentation 12">
        <a:dk1>
          <a:srgbClr val="FFFFFF"/>
        </a:dk1>
        <a:lt1>
          <a:srgbClr val="523E26"/>
        </a:lt1>
        <a:dk2>
          <a:srgbClr val="DFC08D"/>
        </a:dk2>
        <a:lt2>
          <a:srgbClr val="2D2015"/>
        </a:lt2>
        <a:accent1>
          <a:srgbClr val="8C7B70"/>
        </a:accent1>
        <a:accent2>
          <a:srgbClr val="8F5F2F"/>
        </a:accent2>
        <a:accent3>
          <a:srgbClr val="8F7F4F"/>
        </a:accent3>
        <a:accent4>
          <a:srgbClr val="6F9F6F"/>
        </a:accent4>
        <a:accent5>
          <a:srgbClr val="4FBF8F"/>
        </a:accent5>
        <a:accent6>
          <a:srgbClr val="2FDFAF"/>
        </a:accent6>
        <a:hlink>
          <a:srgbClr val="CCB400"/>
        </a:hlink>
        <a:folHlink>
          <a:srgbClr val="8C9EA0"/>
        </a:folHlink>
      </a:clrScheme>
    </a:extraClrScheme>
    <a:extraClrScheme>
      <a:clrScheme name="Presentation 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extraClrScheme>
  </a:extraClrSchemeLst>
</a:theme>
</file>

<file path=ppt/theme/theme2.xml><?xml version="1.0" encoding="utf-8"?>
<a:theme xmlns:a="http://schemas.openxmlformats.org/drawingml/2006/main" name="Rand">
  <a:themeElements>
    <a:clrScheme name="Presentation 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fontScheme name="Presentation">
      <a:majorFont>
        <a:latin typeface="Calibri"/>
        <a:ea typeface="SimSun"/>
        <a:cs typeface="Times New Roman"/>
      </a:majorFont>
      <a:minorFont>
        <a:latin typeface="Calibri"/>
        <a:ea typeface="SimSun"/>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a:gradFill>
      </a:fillStyleLst>
      <a:lnStyleLst>
        <a:ln w="9525">
          <a:solidFill>
            <a:schemeClr val="phClr">
              <a:shade val="95000"/>
              <a:satMod val="105000"/>
            </a:schemeClr>
          </a:solidFill>
        </a:ln>
        <a:ln w="25400">
          <a:solidFill>
            <a:schemeClr val="phClr"/>
          </a:solidFill>
        </a:ln>
        <a:ln w="38100">
          <a:solidFill>
            <a:schemeClr val="phClr"/>
          </a:solidFill>
        </a:ln>
      </a:lnStyleLst>
      <a:effectStyleLst>
        <a:effectStyle>
          <a:effectLst>
            <a:outerShdw blurRad="40000" dist="20000" dir="5400000" algn="tl" rotWithShape="0">
              <a:srgbClr val="000000">
                <a:alpha val="38000"/>
              </a:srgbClr>
            </a:outerShdw>
          </a:effectLst>
        </a:effectStyle>
        <a:effectStyle>
          <a:effectLst>
            <a:outerShdw blurRad="40000" dist="23000" dir="5400000" algn="tl" rotWithShape="0">
              <a:srgbClr val="000000">
                <a:alpha val="35000"/>
              </a:srgbClr>
            </a:outerShdw>
          </a:effectLst>
        </a:effectStyle>
        <a:effectStyle>
          <a:effectLst>
            <a:outerShdw blurRad="40000" dist="23000" dir="5400000" algn="tl" rotWithShape="0">
              <a:srgbClr val="000000">
                <a:alpha val="35000"/>
              </a:srgbClr>
            </a:outerShdw>
          </a:effectLst>
          <a:scene3d>
            <a:camera prst="orthographicFront">
              <a:rot lat="0" lon="0" rev="0"/>
            </a:camera>
            <a:lightRig rig="threePt" dir="t">
              <a:rot lat="0" lon="0" rev="1200000"/>
            </a:lightRig>
          </a:scene3d>
          <a:sp3d prstMaterial="warmMatte">
            <a:bevelT w="63500" h="25400" prst="circ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noFill/>
        </a:ln>
      </a:spPr>
      <a:bodyPr spcFirstLastPara="1">
        <a:prstTxWarp prst="textNoShape">
          <a:avLst/>
        </a:prstTxWarp>
        <a:noAutofit/>
      </a:bodyPr>
      <a:lstStyle/>
      <a:style>
        <a:lnRef idx="0">
          <a:schemeClr val="accent1"/>
        </a:lnRef>
        <a:fillRef idx="0">
          <a:schemeClr val="accent1"/>
        </a:fillRef>
        <a:effectRef idx="0">
          <a:schemeClr val="accent1"/>
        </a:effectRef>
        <a:fontRef idx="minor">
          <a:schemeClr val="lt1"/>
        </a:fontRef>
      </a:style>
    </a:spDef>
  </a:objectDefaults>
  <a:extraClrSchemeLst/>
</a:theme>
</file>

<file path=ppt/theme/themeOverride1.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2.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3.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4.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5.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6.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7.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8.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9.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0.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1.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2.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3.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4.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5.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6.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7.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8.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19.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ppt/theme/themeOverride20.xml><?xml version="1.0" encoding="utf-8"?>
<a:themeOverride xmlns:a="http://schemas.openxmlformats.org/drawingml/2006/main">
  <a:clrScheme name="Presentation 11">
    <a:dk1>
      <a:srgbClr val="000000"/>
    </a:dk1>
    <a:lt1>
      <a:srgbClr val="FFFFFF"/>
    </a:lt1>
    <a:dk2>
      <a:srgbClr val="000000"/>
    </a:dk2>
    <a:lt2>
      <a:srgbClr val="808080"/>
    </a:lt2>
    <a:accent1>
      <a:srgbClr val="BBE0E3"/>
    </a:accent1>
    <a:accent2>
      <a:srgbClr val="333399"/>
    </a:accent2>
    <a:accent3>
      <a:srgbClr val="535379"/>
    </a:accent3>
    <a:accent4>
      <a:srgbClr val="737359"/>
    </a:accent4>
    <a:accent5>
      <a:srgbClr val="939339"/>
    </a:accent5>
    <a:accent6>
      <a:srgbClr val="B3B319"/>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Application>Presentations NX rev.1504</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tedgatza</cp:lastModifiedBy>
  <cp:revision>0</cp:revision>
  <dcterms:created xsi:type="dcterms:W3CDTF">2026-10-16T23:14:02Z</dcterms:created>
  <dcterms:modified xsi:type="dcterms:W3CDTF">2026-10-18T13:19:00Z</dcterms:modified>
</cp:coreProperties>
</file>